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5"/>
  </p:notesMasterIdLst>
  <p:sldIdLst>
    <p:sldId id="256" r:id="rId2"/>
    <p:sldId id="425" r:id="rId3"/>
    <p:sldId id="257" r:id="rId4"/>
    <p:sldId id="258" r:id="rId5"/>
    <p:sldId id="270" r:id="rId6"/>
    <p:sldId id="276" r:id="rId7"/>
    <p:sldId id="259" r:id="rId8"/>
    <p:sldId id="261" r:id="rId9"/>
    <p:sldId id="260" r:id="rId10"/>
    <p:sldId id="262" r:id="rId11"/>
    <p:sldId id="263" r:id="rId12"/>
    <p:sldId id="264" r:id="rId13"/>
    <p:sldId id="265" r:id="rId14"/>
    <p:sldId id="278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277" r:id="rId23"/>
    <p:sldId id="387" r:id="rId24"/>
    <p:sldId id="388" r:id="rId25"/>
    <p:sldId id="274" r:id="rId26"/>
    <p:sldId id="389" r:id="rId27"/>
    <p:sldId id="390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399" r:id="rId37"/>
    <p:sldId id="400" r:id="rId38"/>
    <p:sldId id="401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412" r:id="rId50"/>
    <p:sldId id="413" r:id="rId51"/>
    <p:sldId id="414" r:id="rId52"/>
    <p:sldId id="415" r:id="rId53"/>
    <p:sldId id="266" r:id="rId54"/>
    <p:sldId id="275" r:id="rId55"/>
    <p:sldId id="272" r:id="rId56"/>
    <p:sldId id="271" r:id="rId57"/>
    <p:sldId id="273" r:id="rId58"/>
    <p:sldId id="267" r:id="rId59"/>
    <p:sldId id="268" r:id="rId60"/>
    <p:sldId id="269" r:id="rId61"/>
    <p:sldId id="279" r:id="rId62"/>
    <p:sldId id="424" r:id="rId63"/>
    <p:sldId id="420" r:id="rId64"/>
    <p:sldId id="419" r:id="rId65"/>
    <p:sldId id="421" r:id="rId66"/>
    <p:sldId id="422" r:id="rId67"/>
    <p:sldId id="423" r:id="rId68"/>
    <p:sldId id="426" r:id="rId69"/>
    <p:sldId id="427" r:id="rId70"/>
    <p:sldId id="448" r:id="rId71"/>
    <p:sldId id="447" r:id="rId72"/>
    <p:sldId id="449" r:id="rId73"/>
    <p:sldId id="450" r:id="rId74"/>
    <p:sldId id="451" r:id="rId75"/>
    <p:sldId id="452" r:id="rId76"/>
    <p:sldId id="453" r:id="rId77"/>
    <p:sldId id="454" r:id="rId78"/>
    <p:sldId id="455" r:id="rId79"/>
    <p:sldId id="456" r:id="rId80"/>
    <p:sldId id="457" r:id="rId81"/>
    <p:sldId id="458" r:id="rId82"/>
    <p:sldId id="459" r:id="rId83"/>
    <p:sldId id="460" r:id="rId84"/>
    <p:sldId id="461" r:id="rId85"/>
    <p:sldId id="462" r:id="rId86"/>
    <p:sldId id="445" r:id="rId87"/>
    <p:sldId id="428" r:id="rId88"/>
    <p:sldId id="429" r:id="rId89"/>
    <p:sldId id="430" r:id="rId90"/>
    <p:sldId id="431" r:id="rId91"/>
    <p:sldId id="432" r:id="rId92"/>
    <p:sldId id="433" r:id="rId93"/>
    <p:sldId id="434" r:id="rId94"/>
    <p:sldId id="435" r:id="rId95"/>
    <p:sldId id="437" r:id="rId96"/>
    <p:sldId id="438" r:id="rId97"/>
    <p:sldId id="439" r:id="rId98"/>
    <p:sldId id="436" r:id="rId99"/>
    <p:sldId id="440" r:id="rId100"/>
    <p:sldId id="443" r:id="rId101"/>
    <p:sldId id="444" r:id="rId102"/>
    <p:sldId id="441" r:id="rId103"/>
    <p:sldId id="442" r:id="rId104"/>
    <p:sldId id="417" r:id="rId105"/>
    <p:sldId id="287" r:id="rId106"/>
    <p:sldId id="280" r:id="rId107"/>
    <p:sldId id="283" r:id="rId108"/>
    <p:sldId id="284" r:id="rId109"/>
    <p:sldId id="286" r:id="rId110"/>
    <p:sldId id="282" r:id="rId111"/>
    <p:sldId id="285" r:id="rId112"/>
    <p:sldId id="281" r:id="rId113"/>
    <p:sldId id="289" r:id="rId114"/>
    <p:sldId id="290" r:id="rId115"/>
    <p:sldId id="288" r:id="rId116"/>
    <p:sldId id="291" r:id="rId117"/>
    <p:sldId id="293" r:id="rId118"/>
    <p:sldId id="292" r:id="rId119"/>
    <p:sldId id="294" r:id="rId120"/>
    <p:sldId id="295" r:id="rId121"/>
    <p:sldId id="298" r:id="rId122"/>
    <p:sldId id="299" r:id="rId123"/>
    <p:sldId id="300" r:id="rId124"/>
    <p:sldId id="301" r:id="rId125"/>
    <p:sldId id="296" r:id="rId126"/>
    <p:sldId id="302" r:id="rId127"/>
    <p:sldId id="303" r:id="rId128"/>
    <p:sldId id="304" r:id="rId129"/>
    <p:sldId id="306" r:id="rId130"/>
    <p:sldId id="305" r:id="rId131"/>
    <p:sldId id="307" r:id="rId132"/>
    <p:sldId id="309" r:id="rId133"/>
    <p:sldId id="310" r:id="rId134"/>
    <p:sldId id="311" r:id="rId135"/>
    <p:sldId id="308" r:id="rId136"/>
    <p:sldId id="312" r:id="rId137"/>
    <p:sldId id="315" r:id="rId138"/>
    <p:sldId id="313" r:id="rId139"/>
    <p:sldId id="316" r:id="rId140"/>
    <p:sldId id="319" r:id="rId141"/>
    <p:sldId id="317" r:id="rId142"/>
    <p:sldId id="321" r:id="rId143"/>
    <p:sldId id="320" r:id="rId144"/>
    <p:sldId id="318" r:id="rId145"/>
    <p:sldId id="322" r:id="rId146"/>
    <p:sldId id="323" r:id="rId147"/>
    <p:sldId id="324" r:id="rId148"/>
    <p:sldId id="325" r:id="rId149"/>
    <p:sldId id="326" r:id="rId150"/>
    <p:sldId id="327" r:id="rId151"/>
    <p:sldId id="328" r:id="rId152"/>
    <p:sldId id="329" r:id="rId153"/>
    <p:sldId id="330" r:id="rId154"/>
    <p:sldId id="331" r:id="rId155"/>
    <p:sldId id="337" r:id="rId156"/>
    <p:sldId id="332" r:id="rId157"/>
    <p:sldId id="333" r:id="rId158"/>
    <p:sldId id="334" r:id="rId159"/>
    <p:sldId id="336" r:id="rId160"/>
    <p:sldId id="335" r:id="rId161"/>
    <p:sldId id="339" r:id="rId162"/>
    <p:sldId id="340" r:id="rId163"/>
    <p:sldId id="338" r:id="rId164"/>
    <p:sldId id="341" r:id="rId165"/>
    <p:sldId id="342" r:id="rId166"/>
    <p:sldId id="344" r:id="rId167"/>
    <p:sldId id="345" r:id="rId168"/>
    <p:sldId id="346" r:id="rId169"/>
    <p:sldId id="343" r:id="rId170"/>
    <p:sldId id="347" r:id="rId171"/>
    <p:sldId id="348" r:id="rId172"/>
    <p:sldId id="349" r:id="rId173"/>
    <p:sldId id="351" r:id="rId174"/>
    <p:sldId id="350" r:id="rId175"/>
    <p:sldId id="353" r:id="rId176"/>
    <p:sldId id="354" r:id="rId177"/>
    <p:sldId id="355" r:id="rId178"/>
    <p:sldId id="356" r:id="rId179"/>
    <p:sldId id="357" r:id="rId180"/>
    <p:sldId id="358" r:id="rId181"/>
    <p:sldId id="359" r:id="rId182"/>
    <p:sldId id="361" r:id="rId183"/>
    <p:sldId id="360" r:id="rId184"/>
    <p:sldId id="362" r:id="rId185"/>
    <p:sldId id="363" r:id="rId186"/>
    <p:sldId id="364" r:id="rId187"/>
    <p:sldId id="365" r:id="rId188"/>
    <p:sldId id="366" r:id="rId189"/>
    <p:sldId id="367" r:id="rId190"/>
    <p:sldId id="368" r:id="rId191"/>
    <p:sldId id="369" r:id="rId192"/>
    <p:sldId id="370" r:id="rId193"/>
    <p:sldId id="371" r:id="rId194"/>
    <p:sldId id="372" r:id="rId195"/>
    <p:sldId id="297" r:id="rId196"/>
    <p:sldId id="373" r:id="rId197"/>
    <p:sldId id="374" r:id="rId198"/>
    <p:sldId id="375" r:id="rId199"/>
    <p:sldId id="376" r:id="rId200"/>
    <p:sldId id="377" r:id="rId201"/>
    <p:sldId id="378" r:id="rId202"/>
    <p:sldId id="379" r:id="rId203"/>
    <p:sldId id="416" r:id="rId2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2A"/>
    <a:srgbClr val="00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0" autoAdjust="0"/>
    <p:restoredTop sz="96335" autoAdjust="0"/>
  </p:normalViewPr>
  <p:slideViewPr>
    <p:cSldViewPr snapToGrid="0">
      <p:cViewPr>
        <p:scale>
          <a:sx n="102" d="100"/>
          <a:sy n="102" d="100"/>
        </p:scale>
        <p:origin x="84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ableStyles" Target="tableStyle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B78D8-A5AD-004C-8DF8-F57C13DD507B}" type="doc">
      <dgm:prSet loTypeId="urn:microsoft.com/office/officeart/2009/3/layout/Phased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D86A66-924E-5D45-B681-0CAEB64EDA3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Input</a:t>
          </a:r>
        </a:p>
      </dgm:t>
    </dgm:pt>
    <dgm:pt modelId="{2FFFE4B5-09BD-384C-B27D-3B3A94657194}" type="parTrans" cxnId="{8B44D683-5F80-1449-AB9B-96D33053AE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4D92BDA-1598-A547-AADA-C7A0F4ABBD90}" type="sibTrans" cxnId="{8B44D683-5F80-1449-AB9B-96D33053AE6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78ED637-2E15-BF47-8D22-016C448B9D40}">
      <dgm:prSet phldrT="[Text]"/>
      <dgm:spPr/>
      <dgm:t>
        <a:bodyPr/>
        <a:lstStyle/>
        <a:p>
          <a:r>
            <a:rPr lang="en-US" dirty="0" err="1">
              <a:solidFill>
                <a:schemeClr val="bg1"/>
              </a:solidFill>
            </a:rPr>
            <a:t>Bahan</a:t>
          </a:r>
          <a:endParaRPr lang="en-US" dirty="0">
            <a:solidFill>
              <a:schemeClr val="bg1"/>
            </a:solidFill>
          </a:endParaRPr>
        </a:p>
      </dgm:t>
    </dgm:pt>
    <dgm:pt modelId="{49D365C0-3E9E-8E46-904E-FBFF399DEF7C}" type="parTrans" cxnId="{EFF239D0-0B2F-0941-B00F-C04A5413E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F5C1B0C-F03D-9248-9C01-82C26027653D}" type="sibTrans" cxnId="{EFF239D0-0B2F-0941-B00F-C04A5413E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7333C5A-A66C-2A41-BA16-D1AD86C1ADF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Bahan3</a:t>
          </a:r>
        </a:p>
      </dgm:t>
    </dgm:pt>
    <dgm:pt modelId="{ACA546A7-4253-BE4C-AFDD-070DC83C5454}" type="parTrans" cxnId="{F3E9F355-289D-D545-9C7E-DBC98674730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DFCDAB-03F3-C14C-B6E3-508F5C56E5C6}" type="sibTrans" cxnId="{F3E9F355-289D-D545-9C7E-DBC98674730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684EAC4-4376-4543-9566-95FAE3D07CC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Bahan2</a:t>
          </a:r>
        </a:p>
      </dgm:t>
    </dgm:pt>
    <dgm:pt modelId="{5EB8852A-0874-5142-91C0-E653237546BB}" type="parTrans" cxnId="{00D34B84-6A47-5A47-A172-E5F1DF2D16B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805C6B6-CE56-3B47-A58D-E8A987681E80}" type="sibTrans" cxnId="{00D34B84-6A47-5A47-A172-E5F1DF2D16B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F186BD-0C1A-F542-AAC6-E1DCD01F007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Proses</a:t>
          </a:r>
        </a:p>
      </dgm:t>
    </dgm:pt>
    <dgm:pt modelId="{305C63F5-FD33-5F49-9C9A-BD62EA6AA76B}" type="parTrans" cxnId="{9DC42F6B-5B53-1043-A350-C3B9E71945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6706318-3412-4F46-A196-EA4DFBC1E64F}" type="sibTrans" cxnId="{9DC42F6B-5B53-1043-A350-C3B9E719458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E5D2038-CE26-6647-A78E-4D3B4BECD90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proses</a:t>
          </a:r>
        </a:p>
      </dgm:t>
    </dgm:pt>
    <dgm:pt modelId="{2646E027-A926-A14E-AD51-9B73741C2052}" type="parTrans" cxnId="{752225C5-4D8C-6649-AC6A-E4C1AB305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982696F-EF97-9646-AD76-6E268761C129}" type="sibTrans" cxnId="{752225C5-4D8C-6649-AC6A-E4C1AB3055E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140A9E7-0650-DF43-A2D6-54276E68B1E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Output</a:t>
          </a:r>
        </a:p>
      </dgm:t>
    </dgm:pt>
    <dgm:pt modelId="{BCC984AF-6FEF-2640-84D5-42E08CF78D1B}" type="parTrans" cxnId="{597F35E9-1CFE-6E4C-92AD-F7CB1F36F01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48609C8-0E7C-AC4F-AA2B-F1FE29B3CE62}" type="sibTrans" cxnId="{597F35E9-1CFE-6E4C-92AD-F7CB1F36F01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D588A0F-95B9-8044-A396-85D75B05CC33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Return</a:t>
          </a:r>
        </a:p>
      </dgm:t>
    </dgm:pt>
    <dgm:pt modelId="{0CB3BE5F-D7E7-9B44-A126-37E36FFA1D86}" type="parTrans" cxnId="{C54686C0-B477-B549-9DBA-E9AAF31F6BA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EB0EF25-0E0D-484B-B9B1-FC7E0CAA5DAB}" type="sibTrans" cxnId="{C54686C0-B477-B549-9DBA-E9AAF31F6BA3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4C60639-0544-294A-9722-C4D8910FED75}" type="pres">
      <dgm:prSet presAssocID="{417B78D8-A5AD-004C-8DF8-F57C13DD507B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D94F9E38-16CA-D44D-9332-41BCC8024547}" type="pres">
      <dgm:prSet presAssocID="{417B78D8-A5AD-004C-8DF8-F57C13DD507B}" presName="arc1" presStyleLbl="node1" presStyleIdx="0" presStyleCnt="4"/>
      <dgm:spPr/>
    </dgm:pt>
    <dgm:pt modelId="{C257D2B0-98AF-3E47-9164-A5F6EE04E7B4}" type="pres">
      <dgm:prSet presAssocID="{417B78D8-A5AD-004C-8DF8-F57C13DD507B}" presName="arc3" presStyleLbl="node1" presStyleIdx="1" presStyleCnt="4"/>
      <dgm:spPr/>
    </dgm:pt>
    <dgm:pt modelId="{6CDABEFD-F807-6842-89FE-A19889CAEDEE}" type="pres">
      <dgm:prSet presAssocID="{417B78D8-A5AD-004C-8DF8-F57C13DD507B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01116E70-3F94-3C41-9DC5-2E4B77EC2CF7}" type="pres">
      <dgm:prSet presAssocID="{417B78D8-A5AD-004C-8DF8-F57C13DD507B}" presName="arc2" presStyleLbl="node1" presStyleIdx="2" presStyleCnt="4"/>
      <dgm:spPr/>
    </dgm:pt>
    <dgm:pt modelId="{8F8C4DA9-A3C4-1D42-9EC0-17C0CC63AF7C}" type="pres">
      <dgm:prSet presAssocID="{417B78D8-A5AD-004C-8DF8-F57C13DD507B}" presName="arc4" presStyleLbl="node1" presStyleIdx="3" presStyleCnt="4"/>
      <dgm:spPr/>
    </dgm:pt>
    <dgm:pt modelId="{AD0EC8DC-3E16-2C43-88F9-35D529B8ECF5}" type="pres">
      <dgm:prSet presAssocID="{417B78D8-A5AD-004C-8DF8-F57C13DD507B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6875B808-E023-9648-B50F-7DA08869C605}" type="pres">
      <dgm:prSet presAssocID="{417B78D8-A5AD-004C-8DF8-F57C13DD507B}" presName="middleComposite" presStyleCnt="0"/>
      <dgm:spPr/>
    </dgm:pt>
    <dgm:pt modelId="{E4C50C6C-C579-144F-9910-552A98D40ECA}" type="pres">
      <dgm:prSet presAssocID="{CE5D2038-CE26-6647-A78E-4D3B4BECD905}" presName="circ1" presStyleLbl="vennNode1" presStyleIdx="0" presStyleCnt="7"/>
      <dgm:spPr/>
    </dgm:pt>
    <dgm:pt modelId="{653D02FE-DD92-FA4B-8A57-46728B6C4132}" type="pres">
      <dgm:prSet presAssocID="{CE5D2038-CE26-6647-A78E-4D3B4BECD905}" presName="circ1Tx" presStyleLbl="revTx" presStyleIdx="1" presStyleCnt="3">
        <dgm:presLayoutVars>
          <dgm:chMax val="0"/>
          <dgm:chPref val="0"/>
        </dgm:presLayoutVars>
      </dgm:prSet>
      <dgm:spPr/>
    </dgm:pt>
    <dgm:pt modelId="{D31C791F-0812-3A45-9666-0E977106663E}" type="pres">
      <dgm:prSet presAssocID="{417B78D8-A5AD-004C-8DF8-F57C13DD507B}" presName="leftComposite" presStyleCnt="0"/>
      <dgm:spPr/>
    </dgm:pt>
    <dgm:pt modelId="{2F415BEE-0AE9-5348-B6AA-9DAF63E467BC}" type="pres">
      <dgm:prSet presAssocID="{078ED637-2E15-BF47-8D22-016C448B9D40}" presName="childText1_1" presStyleLbl="vennNode1" presStyleIdx="1" presStyleCnt="7">
        <dgm:presLayoutVars>
          <dgm:chMax val="0"/>
          <dgm:chPref val="0"/>
        </dgm:presLayoutVars>
      </dgm:prSet>
      <dgm:spPr/>
    </dgm:pt>
    <dgm:pt modelId="{66AB783D-D55F-734C-A4F0-BA9D44B47B0A}" type="pres">
      <dgm:prSet presAssocID="{078ED637-2E15-BF47-8D22-016C448B9D40}" presName="ellipse1" presStyleLbl="vennNode1" presStyleIdx="2" presStyleCnt="7"/>
      <dgm:spPr/>
    </dgm:pt>
    <dgm:pt modelId="{B46634CB-2B04-4F48-94BF-B8E59F1550EC}" type="pres">
      <dgm:prSet presAssocID="{078ED637-2E15-BF47-8D22-016C448B9D40}" presName="ellipse2" presStyleLbl="vennNode1" presStyleIdx="3" presStyleCnt="7"/>
      <dgm:spPr/>
    </dgm:pt>
    <dgm:pt modelId="{05C58BA9-D84C-724F-B0A5-0B683871B61D}" type="pres">
      <dgm:prSet presAssocID="{57333C5A-A66C-2A41-BA16-D1AD86C1ADF0}" presName="childText1_2" presStyleLbl="vennNode1" presStyleIdx="4" presStyleCnt="7">
        <dgm:presLayoutVars>
          <dgm:chMax val="0"/>
          <dgm:chPref val="0"/>
        </dgm:presLayoutVars>
      </dgm:prSet>
      <dgm:spPr/>
    </dgm:pt>
    <dgm:pt modelId="{D85DB420-9D95-9F43-B5D6-D499E6B2A39D}" type="pres">
      <dgm:prSet presAssocID="{57333C5A-A66C-2A41-BA16-D1AD86C1ADF0}" presName="ellipse3" presStyleLbl="vennNode1" presStyleIdx="5" presStyleCnt="7"/>
      <dgm:spPr/>
    </dgm:pt>
    <dgm:pt modelId="{214B0A9A-A28C-6D4C-87DB-4DFCBCBBDA2E}" type="pres">
      <dgm:prSet presAssocID="{5684EAC4-4376-4543-9566-95FAE3D07CC8}" presName="childText1_3" presStyleLbl="vennNode1" presStyleIdx="6" presStyleCnt="7">
        <dgm:presLayoutVars>
          <dgm:chMax val="0"/>
          <dgm:chPref val="0"/>
        </dgm:presLayoutVars>
      </dgm:prSet>
      <dgm:spPr/>
    </dgm:pt>
    <dgm:pt modelId="{0CB9645C-8499-4842-9AB1-85F9DC2700D9}" type="pres">
      <dgm:prSet presAssocID="{417B78D8-A5AD-004C-8DF8-F57C13DD507B}" presName="rightChild" presStyleLbl="node2" presStyleIdx="0" presStyleCnt="1">
        <dgm:presLayoutVars>
          <dgm:chMax val="0"/>
          <dgm:chPref val="0"/>
        </dgm:presLayoutVars>
      </dgm:prSet>
      <dgm:spPr/>
    </dgm:pt>
    <dgm:pt modelId="{A48B4469-F11E-8C4C-841F-6773352398C7}" type="pres">
      <dgm:prSet presAssocID="{417B78D8-A5AD-004C-8DF8-F57C13DD507B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A6C8910D-BDF8-9648-942B-6B2FF7A06684}" type="presOf" srcId="{5684EAC4-4376-4543-9566-95FAE3D07CC8}" destId="{214B0A9A-A28C-6D4C-87DB-4DFCBCBBDA2E}" srcOrd="0" destOrd="0" presId="urn:microsoft.com/office/officeart/2009/3/layout/PhasedProcess"/>
    <dgm:cxn modelId="{8080981D-4780-4543-A993-C7B1A8DD535B}" type="presOf" srcId="{0FF186BD-0C1A-F542-AAC6-E1DCD01F007C}" destId="{6CDABEFD-F807-6842-89FE-A19889CAEDEE}" srcOrd="0" destOrd="0" presId="urn:microsoft.com/office/officeart/2009/3/layout/PhasedProcess"/>
    <dgm:cxn modelId="{F81CAE29-1857-3D45-A3B7-144C9D635C87}" type="presOf" srcId="{C140A9E7-0650-DF43-A2D6-54276E68B1E0}" destId="{AD0EC8DC-3E16-2C43-88F9-35D529B8ECF5}" srcOrd="0" destOrd="0" presId="urn:microsoft.com/office/officeart/2009/3/layout/PhasedProcess"/>
    <dgm:cxn modelId="{F3E9F355-289D-D545-9C7E-DBC986747305}" srcId="{0CD86A66-924E-5D45-B681-0CAEB64EDA3B}" destId="{57333C5A-A66C-2A41-BA16-D1AD86C1ADF0}" srcOrd="1" destOrd="0" parTransId="{ACA546A7-4253-BE4C-AFDD-070DC83C5454}" sibTransId="{18DFCDAB-03F3-C14C-B6E3-508F5C56E5C6}"/>
    <dgm:cxn modelId="{483E2156-1820-4149-BD90-C343A687D933}" type="presOf" srcId="{CE5D2038-CE26-6647-A78E-4D3B4BECD905}" destId="{653D02FE-DD92-FA4B-8A57-46728B6C4132}" srcOrd="1" destOrd="0" presId="urn:microsoft.com/office/officeart/2009/3/layout/PhasedProcess"/>
    <dgm:cxn modelId="{896D2A5D-BE57-0542-9309-F28C078C780B}" type="presOf" srcId="{078ED637-2E15-BF47-8D22-016C448B9D40}" destId="{2F415BEE-0AE9-5348-B6AA-9DAF63E467BC}" srcOrd="0" destOrd="0" presId="urn:microsoft.com/office/officeart/2009/3/layout/PhasedProcess"/>
    <dgm:cxn modelId="{9DC42F6B-5B53-1043-A350-C3B9E7194583}" srcId="{417B78D8-A5AD-004C-8DF8-F57C13DD507B}" destId="{0FF186BD-0C1A-F542-AAC6-E1DCD01F007C}" srcOrd="1" destOrd="0" parTransId="{305C63F5-FD33-5F49-9C9A-BD62EA6AA76B}" sibTransId="{C6706318-3412-4F46-A196-EA4DFBC1E64F}"/>
    <dgm:cxn modelId="{7FF6F071-9B22-F641-8851-51ABDD27AC05}" type="presOf" srcId="{417B78D8-A5AD-004C-8DF8-F57C13DD507B}" destId="{34C60639-0544-294A-9722-C4D8910FED75}" srcOrd="0" destOrd="0" presId="urn:microsoft.com/office/officeart/2009/3/layout/PhasedProcess"/>
    <dgm:cxn modelId="{AC7ABD81-6BD0-5C4E-8808-37BD6874D6E3}" type="presOf" srcId="{0CD86A66-924E-5D45-B681-0CAEB64EDA3B}" destId="{A48B4469-F11E-8C4C-841F-6773352398C7}" srcOrd="0" destOrd="0" presId="urn:microsoft.com/office/officeart/2009/3/layout/PhasedProcess"/>
    <dgm:cxn modelId="{8B44D683-5F80-1449-AB9B-96D33053AE69}" srcId="{417B78D8-A5AD-004C-8DF8-F57C13DD507B}" destId="{0CD86A66-924E-5D45-B681-0CAEB64EDA3B}" srcOrd="0" destOrd="0" parTransId="{2FFFE4B5-09BD-384C-B27D-3B3A94657194}" sibTransId="{C4D92BDA-1598-A547-AADA-C7A0F4ABBD90}"/>
    <dgm:cxn modelId="{00D34B84-6A47-5A47-A172-E5F1DF2D16B5}" srcId="{0CD86A66-924E-5D45-B681-0CAEB64EDA3B}" destId="{5684EAC4-4376-4543-9566-95FAE3D07CC8}" srcOrd="2" destOrd="0" parTransId="{5EB8852A-0874-5142-91C0-E653237546BB}" sibTransId="{5805C6B6-CE56-3B47-A58D-E8A987681E80}"/>
    <dgm:cxn modelId="{989D16B4-1CC9-B843-A871-A4872C15729B}" type="presOf" srcId="{CE5D2038-CE26-6647-A78E-4D3B4BECD905}" destId="{E4C50C6C-C579-144F-9910-552A98D40ECA}" srcOrd="0" destOrd="0" presId="urn:microsoft.com/office/officeart/2009/3/layout/PhasedProcess"/>
    <dgm:cxn modelId="{C54686C0-B477-B549-9DBA-E9AAF31F6BA3}" srcId="{C140A9E7-0650-DF43-A2D6-54276E68B1E0}" destId="{AD588A0F-95B9-8044-A396-85D75B05CC33}" srcOrd="0" destOrd="0" parTransId="{0CB3BE5F-D7E7-9B44-A126-37E36FFA1D86}" sibTransId="{FEB0EF25-0E0D-484B-B9B1-FC7E0CAA5DAB}"/>
    <dgm:cxn modelId="{CCCDE2C4-D60C-0D43-B2F7-15C71F065DA7}" type="presOf" srcId="{57333C5A-A66C-2A41-BA16-D1AD86C1ADF0}" destId="{05C58BA9-D84C-724F-B0A5-0B683871B61D}" srcOrd="0" destOrd="0" presId="urn:microsoft.com/office/officeart/2009/3/layout/PhasedProcess"/>
    <dgm:cxn modelId="{752225C5-4D8C-6649-AC6A-E4C1AB3055EC}" srcId="{0FF186BD-0C1A-F542-AAC6-E1DCD01F007C}" destId="{CE5D2038-CE26-6647-A78E-4D3B4BECD905}" srcOrd="0" destOrd="0" parTransId="{2646E027-A926-A14E-AD51-9B73741C2052}" sibTransId="{A982696F-EF97-9646-AD76-6E268761C129}"/>
    <dgm:cxn modelId="{238C63C7-C646-0D41-8AF1-06DA9BC23535}" type="presOf" srcId="{AD588A0F-95B9-8044-A396-85D75B05CC33}" destId="{0CB9645C-8499-4842-9AB1-85F9DC2700D9}" srcOrd="0" destOrd="0" presId="urn:microsoft.com/office/officeart/2009/3/layout/PhasedProcess"/>
    <dgm:cxn modelId="{EFF239D0-0B2F-0941-B00F-C04A5413E5EC}" srcId="{0CD86A66-924E-5D45-B681-0CAEB64EDA3B}" destId="{078ED637-2E15-BF47-8D22-016C448B9D40}" srcOrd="0" destOrd="0" parTransId="{49D365C0-3E9E-8E46-904E-FBFF399DEF7C}" sibTransId="{EF5C1B0C-F03D-9248-9C01-82C26027653D}"/>
    <dgm:cxn modelId="{597F35E9-1CFE-6E4C-92AD-F7CB1F36F019}" srcId="{417B78D8-A5AD-004C-8DF8-F57C13DD507B}" destId="{C140A9E7-0650-DF43-A2D6-54276E68B1E0}" srcOrd="2" destOrd="0" parTransId="{BCC984AF-6FEF-2640-84D5-42E08CF78D1B}" sibTransId="{A48609C8-0E7C-AC4F-AA2B-F1FE29B3CE62}"/>
    <dgm:cxn modelId="{8B5097F1-0BA5-424C-87D0-43DFC9C0530F}" type="presParOf" srcId="{34C60639-0544-294A-9722-C4D8910FED75}" destId="{D94F9E38-16CA-D44D-9332-41BCC8024547}" srcOrd="0" destOrd="0" presId="urn:microsoft.com/office/officeart/2009/3/layout/PhasedProcess"/>
    <dgm:cxn modelId="{5190D769-D8A9-5249-A570-BD913E02593E}" type="presParOf" srcId="{34C60639-0544-294A-9722-C4D8910FED75}" destId="{C257D2B0-98AF-3E47-9164-A5F6EE04E7B4}" srcOrd="1" destOrd="0" presId="urn:microsoft.com/office/officeart/2009/3/layout/PhasedProcess"/>
    <dgm:cxn modelId="{0D8EBA83-51C3-734C-BD06-D83A1E9DAD0A}" type="presParOf" srcId="{34C60639-0544-294A-9722-C4D8910FED75}" destId="{6CDABEFD-F807-6842-89FE-A19889CAEDEE}" srcOrd="2" destOrd="0" presId="urn:microsoft.com/office/officeart/2009/3/layout/PhasedProcess"/>
    <dgm:cxn modelId="{B4CB5EF3-3213-1F44-9616-54333FAB401F}" type="presParOf" srcId="{34C60639-0544-294A-9722-C4D8910FED75}" destId="{01116E70-3F94-3C41-9DC5-2E4B77EC2CF7}" srcOrd="3" destOrd="0" presId="urn:microsoft.com/office/officeart/2009/3/layout/PhasedProcess"/>
    <dgm:cxn modelId="{7A232AE8-9AB7-5444-A771-07B05583BDB0}" type="presParOf" srcId="{34C60639-0544-294A-9722-C4D8910FED75}" destId="{8F8C4DA9-A3C4-1D42-9EC0-17C0CC63AF7C}" srcOrd="4" destOrd="0" presId="urn:microsoft.com/office/officeart/2009/3/layout/PhasedProcess"/>
    <dgm:cxn modelId="{2B06A4E6-2FF0-3349-BC6C-DA7C29CB37B7}" type="presParOf" srcId="{34C60639-0544-294A-9722-C4D8910FED75}" destId="{AD0EC8DC-3E16-2C43-88F9-35D529B8ECF5}" srcOrd="5" destOrd="0" presId="urn:microsoft.com/office/officeart/2009/3/layout/PhasedProcess"/>
    <dgm:cxn modelId="{0F4CC1E3-B197-364D-90DF-E591FB08B305}" type="presParOf" srcId="{34C60639-0544-294A-9722-C4D8910FED75}" destId="{6875B808-E023-9648-B50F-7DA08869C605}" srcOrd="6" destOrd="0" presId="urn:microsoft.com/office/officeart/2009/3/layout/PhasedProcess"/>
    <dgm:cxn modelId="{AA76C3D3-07BB-1A42-90C4-512D7618C411}" type="presParOf" srcId="{6875B808-E023-9648-B50F-7DA08869C605}" destId="{E4C50C6C-C579-144F-9910-552A98D40ECA}" srcOrd="0" destOrd="0" presId="urn:microsoft.com/office/officeart/2009/3/layout/PhasedProcess"/>
    <dgm:cxn modelId="{E337C0C0-BF9D-3442-98C1-C6F2A71CA8E8}" type="presParOf" srcId="{6875B808-E023-9648-B50F-7DA08869C605}" destId="{653D02FE-DD92-FA4B-8A57-46728B6C4132}" srcOrd="1" destOrd="0" presId="urn:microsoft.com/office/officeart/2009/3/layout/PhasedProcess"/>
    <dgm:cxn modelId="{FAD69C51-859C-5140-9E87-550359308412}" type="presParOf" srcId="{34C60639-0544-294A-9722-C4D8910FED75}" destId="{D31C791F-0812-3A45-9666-0E977106663E}" srcOrd="7" destOrd="0" presId="urn:microsoft.com/office/officeart/2009/3/layout/PhasedProcess"/>
    <dgm:cxn modelId="{F9F8701A-56A1-EC48-BB2D-4321D0742354}" type="presParOf" srcId="{D31C791F-0812-3A45-9666-0E977106663E}" destId="{2F415BEE-0AE9-5348-B6AA-9DAF63E467BC}" srcOrd="0" destOrd="0" presId="urn:microsoft.com/office/officeart/2009/3/layout/PhasedProcess"/>
    <dgm:cxn modelId="{BFC69808-A3C5-C142-86C6-441891A0D689}" type="presParOf" srcId="{D31C791F-0812-3A45-9666-0E977106663E}" destId="{66AB783D-D55F-734C-A4F0-BA9D44B47B0A}" srcOrd="1" destOrd="0" presId="urn:microsoft.com/office/officeart/2009/3/layout/PhasedProcess"/>
    <dgm:cxn modelId="{2078C30E-C16B-954A-9EEE-8E6F97DBBBF1}" type="presParOf" srcId="{D31C791F-0812-3A45-9666-0E977106663E}" destId="{B46634CB-2B04-4F48-94BF-B8E59F1550EC}" srcOrd="2" destOrd="0" presId="urn:microsoft.com/office/officeart/2009/3/layout/PhasedProcess"/>
    <dgm:cxn modelId="{0CB03934-6FDE-6042-9D27-EEB92FB7752E}" type="presParOf" srcId="{D31C791F-0812-3A45-9666-0E977106663E}" destId="{05C58BA9-D84C-724F-B0A5-0B683871B61D}" srcOrd="3" destOrd="0" presId="urn:microsoft.com/office/officeart/2009/3/layout/PhasedProcess"/>
    <dgm:cxn modelId="{EAE65D6A-2C18-6340-8191-D9D67436CDF4}" type="presParOf" srcId="{D31C791F-0812-3A45-9666-0E977106663E}" destId="{D85DB420-9D95-9F43-B5D6-D499E6B2A39D}" srcOrd="4" destOrd="0" presId="urn:microsoft.com/office/officeart/2009/3/layout/PhasedProcess"/>
    <dgm:cxn modelId="{66BA9CAF-C6D7-0B44-ABBE-0EB9836C4C22}" type="presParOf" srcId="{D31C791F-0812-3A45-9666-0E977106663E}" destId="{214B0A9A-A28C-6D4C-87DB-4DFCBCBBDA2E}" srcOrd="5" destOrd="0" presId="urn:microsoft.com/office/officeart/2009/3/layout/PhasedProcess"/>
    <dgm:cxn modelId="{AE295A80-1C59-844C-934C-7A733DF117B5}" type="presParOf" srcId="{34C60639-0544-294A-9722-C4D8910FED75}" destId="{0CB9645C-8499-4842-9AB1-85F9DC2700D9}" srcOrd="8" destOrd="0" presId="urn:microsoft.com/office/officeart/2009/3/layout/PhasedProcess"/>
    <dgm:cxn modelId="{12985944-8818-9040-8528-FCB3A8ECC2CC}" type="presParOf" srcId="{34C60639-0544-294A-9722-C4D8910FED75}" destId="{A48B4469-F11E-8C4C-841F-6773352398C7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"</a:t>
          </a:r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DOM"</a:t>
          </a:r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ipsum"</a:t>
          </a:r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:"</a:t>
          </a:r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"</a:t>
          </a:r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"</a:t>
          </a:r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"</a:t>
          </a:r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dirty="0" err="1"/>
            <a:t>ol</a:t>
          </a:r>
          <a:endParaRPr lang="en-US" sz="1600" dirty="0"/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dirty="0"/>
            <a:t>li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 custT="1"/>
      <dgm:spPr/>
      <dgm:t>
        <a:bodyPr/>
        <a:lstStyle/>
        <a:p>
          <a:r>
            <a:rPr lang="en-US" sz="1600" dirty="0"/>
            <a:t>"</a:t>
          </a:r>
          <a:r>
            <a:rPr lang="en-US" sz="1600" dirty="0" err="1"/>
            <a:t>Teguh</a:t>
          </a:r>
          <a:r>
            <a:rPr lang="en-US" sz="1600" dirty="0"/>
            <a:t>"</a:t>
          </a:r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 sz="1600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dirty="0"/>
            <a:t>a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/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dirty="0" err="1"/>
            <a:t>href</a:t>
          </a:r>
          <a:endParaRPr lang="en-US" sz="1600" dirty="0"/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/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0DEE290B-6240-6F43-988D-F6FAD2E450C9}">
      <dgm:prSet phldrT="[Text]" custT="1"/>
      <dgm:spPr/>
      <dgm:t>
        <a:bodyPr/>
        <a:lstStyle/>
        <a:p>
          <a:r>
            <a:rPr lang="en-US" sz="1600" b="0" dirty="0"/>
            <a:t>"https://</a:t>
          </a:r>
          <a:r>
            <a:rPr lang="en-US" sz="1600" b="0" dirty="0" err="1"/>
            <a:t>www.instagram.com</a:t>
          </a:r>
          <a:r>
            <a:rPr lang="en-US" sz="1600" b="0" dirty="0"/>
            <a:t>/</a:t>
          </a:r>
          <a:r>
            <a:rPr lang="en-US" sz="1600" b="0" dirty="0" err="1"/>
            <a:t>teguhagungprabowo</a:t>
          </a:r>
          <a:r>
            <a:rPr lang="en-US" sz="1600" b="0" dirty="0"/>
            <a:t>/"</a:t>
          </a:r>
          <a:endParaRPr lang="en-US" sz="1600" dirty="0"/>
        </a:p>
      </dgm:t>
    </dgm:pt>
    <dgm:pt modelId="{80FCD96E-EE49-8149-9D29-DC1B78AD0A11}" type="parTrans" cxnId="{20A14EAD-0254-664E-AE3B-6940DE9EE6AA}">
      <dgm:prSet/>
      <dgm:spPr/>
      <dgm:t>
        <a:bodyPr/>
        <a:lstStyle/>
        <a:p>
          <a:endParaRPr lang="en-US" sz="1600"/>
        </a:p>
      </dgm:t>
    </dgm:pt>
    <dgm:pt modelId="{7A69F029-88F9-774B-9160-535C7725F37E}" type="sibTrans" cxnId="{20A14EAD-0254-664E-AE3B-6940DE9EE6AA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B2F1309F-3591-8F4F-9C3E-8D9B10F06D64}" type="pres">
      <dgm:prSet presAssocID="{90743EDB-C393-C849-8231-6DB2A73E944C}" presName="Name10" presStyleLbl="parChTrans1D2" presStyleIdx="0" presStyleCnt="1"/>
      <dgm:spPr/>
    </dgm:pt>
    <dgm:pt modelId="{297663F6-4FE6-874D-9A59-C9E399DF48EC}" type="pres">
      <dgm:prSet presAssocID="{0379F2A8-0108-D944-8722-1B8EE6539106}" presName="hierRoot2" presStyleCnt="0"/>
      <dgm:spPr/>
    </dgm:pt>
    <dgm:pt modelId="{F6407CE9-3F67-0644-92A3-3B82BEC09712}" type="pres">
      <dgm:prSet presAssocID="{0379F2A8-0108-D944-8722-1B8EE6539106}" presName="composite2" presStyleCnt="0"/>
      <dgm:spPr/>
    </dgm:pt>
    <dgm:pt modelId="{866CD009-17AB-E145-A4CF-85F9452D43FB}" type="pres">
      <dgm:prSet presAssocID="{0379F2A8-0108-D944-8722-1B8EE6539106}" presName="background2" presStyleLbl="node2" presStyleIdx="0" presStyleCnt="1"/>
      <dgm:spPr/>
    </dgm:pt>
    <dgm:pt modelId="{CE8184CA-0449-6F45-AC2D-9C93E10300BC}" type="pres">
      <dgm:prSet presAssocID="{0379F2A8-0108-D944-8722-1B8EE6539106}" presName="text2" presStyleLbl="fgAcc2" presStyleIdx="0" presStyleCnt="1">
        <dgm:presLayoutVars>
          <dgm:chPref val="3"/>
        </dgm:presLayoutVars>
      </dgm:prSet>
      <dgm:spPr/>
    </dgm:pt>
    <dgm:pt modelId="{2B50ACE2-0A8C-6F43-BB44-DDE965ADE9A0}" type="pres">
      <dgm:prSet presAssocID="{0379F2A8-0108-D944-8722-1B8EE6539106}" presName="hierChild3" presStyleCnt="0"/>
      <dgm:spPr/>
    </dgm:pt>
    <dgm:pt modelId="{8DCFAC12-59F6-AB40-8500-C75FCA9A74CB}" type="pres">
      <dgm:prSet presAssocID="{D28026A2-B70F-9C4F-84AD-036736DCA485}" presName="Name17" presStyleLbl="parChTrans1D3" presStyleIdx="0" presStyleCnt="1"/>
      <dgm:spPr/>
    </dgm:pt>
    <dgm:pt modelId="{EE0F738B-B22E-7A4D-B4B6-85C5744AC47F}" type="pres">
      <dgm:prSet presAssocID="{2EEA80F0-B48C-F24A-89CF-16FE57CD2B9D}" presName="hierRoot3" presStyleCnt="0"/>
      <dgm:spPr/>
    </dgm:pt>
    <dgm:pt modelId="{3BF9FDEA-660A-4846-B33E-E69DF5231278}" type="pres">
      <dgm:prSet presAssocID="{2EEA80F0-B48C-F24A-89CF-16FE57CD2B9D}" presName="composite3" presStyleCnt="0"/>
      <dgm:spPr/>
    </dgm:pt>
    <dgm:pt modelId="{38F46633-C057-0746-A299-F5123801794B}" type="pres">
      <dgm:prSet presAssocID="{2EEA80F0-B48C-F24A-89CF-16FE57CD2B9D}" presName="background3" presStyleLbl="node3" presStyleIdx="0" presStyleCnt="1"/>
      <dgm:spPr/>
    </dgm:pt>
    <dgm:pt modelId="{43605906-5D76-A54D-BB94-403A43EB5044}" type="pres">
      <dgm:prSet presAssocID="{2EEA80F0-B48C-F24A-89CF-16FE57CD2B9D}" presName="text3" presStyleLbl="fgAcc3" presStyleIdx="0" presStyleCnt="1">
        <dgm:presLayoutVars>
          <dgm:chPref val="3"/>
        </dgm:presLayoutVars>
      </dgm:prSet>
      <dgm:spPr/>
    </dgm:pt>
    <dgm:pt modelId="{C7EE0A4A-26A7-F847-9205-5F6197F175EA}" type="pres">
      <dgm:prSet presAssocID="{2EEA80F0-B48C-F24A-89CF-16FE57CD2B9D}" presName="hierChild4" presStyleCnt="0"/>
      <dgm:spPr/>
    </dgm:pt>
    <dgm:pt modelId="{ABA06989-970C-4440-B683-A5A95AB863D4}" type="pres">
      <dgm:prSet presAssocID="{4EA491EE-6B82-324F-8052-91B48B1FF185}" presName="Name23" presStyleLbl="parChTrans1D4" presStyleIdx="0" presStyleCnt="3"/>
      <dgm:spPr/>
    </dgm:pt>
    <dgm:pt modelId="{C77AF7DC-D3D3-8F44-890F-84C07E51C3BA}" type="pres">
      <dgm:prSet presAssocID="{515B6D0C-F61C-AD40-BD53-DF2B98355853}" presName="hierRoot4" presStyleCnt="0"/>
      <dgm:spPr/>
    </dgm:pt>
    <dgm:pt modelId="{4145F3A5-A705-7444-8441-717C8B97FFCD}" type="pres">
      <dgm:prSet presAssocID="{515B6D0C-F61C-AD40-BD53-DF2B98355853}" presName="composite4" presStyleCnt="0"/>
      <dgm:spPr/>
    </dgm:pt>
    <dgm:pt modelId="{A3416F58-42CE-6F49-80F9-C14A434BEF5A}" type="pres">
      <dgm:prSet presAssocID="{515B6D0C-F61C-AD40-BD53-DF2B98355853}" presName="background4" presStyleLbl="node4" presStyleIdx="0" presStyleCnt="3"/>
      <dgm:spPr/>
    </dgm:pt>
    <dgm:pt modelId="{1FE6153A-63A3-C34A-AB1C-AB7C3C850B5B}" type="pres">
      <dgm:prSet presAssocID="{515B6D0C-F61C-AD40-BD53-DF2B98355853}" presName="text4" presStyleLbl="fgAcc4" presStyleIdx="0" presStyleCnt="3">
        <dgm:presLayoutVars>
          <dgm:chPref val="3"/>
        </dgm:presLayoutVars>
      </dgm:prSet>
      <dgm:spPr/>
    </dgm:pt>
    <dgm:pt modelId="{B56B075E-EE49-314F-B137-158F5A413909}" type="pres">
      <dgm:prSet presAssocID="{515B6D0C-F61C-AD40-BD53-DF2B98355853}" presName="hierChild5" presStyleCnt="0"/>
      <dgm:spPr/>
    </dgm:pt>
    <dgm:pt modelId="{45F16CD0-59CA-A342-8227-6872ABEE22D6}" type="pres">
      <dgm:prSet presAssocID="{80FCD96E-EE49-8149-9D29-DC1B78AD0A11}" presName="Name23" presStyleLbl="parChTrans1D4" presStyleIdx="1" presStyleCnt="3"/>
      <dgm:spPr/>
    </dgm:pt>
    <dgm:pt modelId="{879E5CAE-0D9C-684F-92C8-D5EF355E3754}" type="pres">
      <dgm:prSet presAssocID="{0DEE290B-6240-6F43-988D-F6FAD2E450C9}" presName="hierRoot4" presStyleCnt="0"/>
      <dgm:spPr/>
    </dgm:pt>
    <dgm:pt modelId="{82DC738F-E149-5F4C-80D9-6C61D93D6661}" type="pres">
      <dgm:prSet presAssocID="{0DEE290B-6240-6F43-988D-F6FAD2E450C9}" presName="composite4" presStyleCnt="0"/>
      <dgm:spPr/>
    </dgm:pt>
    <dgm:pt modelId="{4F5FC58A-85AE-7648-970C-168135119B89}" type="pres">
      <dgm:prSet presAssocID="{0DEE290B-6240-6F43-988D-F6FAD2E450C9}" presName="background4" presStyleLbl="node4" presStyleIdx="1" presStyleCnt="3"/>
      <dgm:spPr/>
    </dgm:pt>
    <dgm:pt modelId="{AEE7E6CC-1941-0E4A-85BC-B6D8DE6C7C82}" type="pres">
      <dgm:prSet presAssocID="{0DEE290B-6240-6F43-988D-F6FAD2E450C9}" presName="text4" presStyleLbl="fgAcc4" presStyleIdx="1" presStyleCnt="3" custScaleX="465294">
        <dgm:presLayoutVars>
          <dgm:chPref val="3"/>
        </dgm:presLayoutVars>
      </dgm:prSet>
      <dgm:spPr/>
    </dgm:pt>
    <dgm:pt modelId="{499A1B81-0694-1843-97DF-C69C2309770C}" type="pres">
      <dgm:prSet presAssocID="{0DEE290B-6240-6F43-988D-F6FAD2E450C9}" presName="hierChild5" presStyleCnt="0"/>
      <dgm:spPr/>
    </dgm:pt>
    <dgm:pt modelId="{7A58A4CB-ED4F-3C45-93F5-0425C9CBA4CA}" type="pres">
      <dgm:prSet presAssocID="{013B05C9-7974-FA41-8FBB-217AC43B590C}" presName="Name23" presStyleLbl="parChTrans1D4" presStyleIdx="2" presStyleCnt="3"/>
      <dgm:spPr/>
    </dgm:pt>
    <dgm:pt modelId="{424AB22F-BFAC-BB4B-8CD8-3BE7F1A1DE3D}" type="pres">
      <dgm:prSet presAssocID="{48BCF685-EB0C-354C-97D4-26BF68B0C97B}" presName="hierRoot4" presStyleCnt="0"/>
      <dgm:spPr/>
    </dgm:pt>
    <dgm:pt modelId="{2FDBEE25-4C9B-6F49-93C1-0486B5E1584E}" type="pres">
      <dgm:prSet presAssocID="{48BCF685-EB0C-354C-97D4-26BF68B0C97B}" presName="composite4" presStyleCnt="0"/>
      <dgm:spPr/>
    </dgm:pt>
    <dgm:pt modelId="{3E86400F-361A-EC4A-A184-3CA7C34658C9}" type="pres">
      <dgm:prSet presAssocID="{48BCF685-EB0C-354C-97D4-26BF68B0C97B}" presName="background4" presStyleLbl="node4" presStyleIdx="2" presStyleCnt="3"/>
      <dgm:spPr/>
    </dgm:pt>
    <dgm:pt modelId="{FC5A6FAA-21E0-5748-8858-1E48465B4CBE}" type="pres">
      <dgm:prSet presAssocID="{48BCF685-EB0C-354C-97D4-26BF68B0C97B}" presName="text4" presStyleLbl="fgAcc4" presStyleIdx="2" presStyleCnt="3">
        <dgm:presLayoutVars>
          <dgm:chPref val="3"/>
        </dgm:presLayoutVars>
      </dgm:prSet>
      <dgm:spPr/>
    </dgm:pt>
    <dgm:pt modelId="{3AF73F4C-EFFA-9743-BF7E-EFCC7B3A05EA}" type="pres">
      <dgm:prSet presAssocID="{48BCF685-EB0C-354C-97D4-26BF68B0C97B}" presName="hierChild5" presStyleCnt="0"/>
      <dgm:spPr/>
    </dgm:pt>
  </dgm:ptLst>
  <dgm:cxnLst>
    <dgm:cxn modelId="{60258F0A-4062-3244-AA9D-AC23BC3A03AD}" type="presOf" srcId="{4EA491EE-6B82-324F-8052-91B48B1FF185}" destId="{ABA06989-970C-4440-B683-A5A95AB863D4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AB4EB4D-3298-AD4B-A24D-77C98389C2E6}" type="presOf" srcId="{0379F2A8-0108-D944-8722-1B8EE6539106}" destId="{CE8184CA-0449-6F45-AC2D-9C93E10300BC}" srcOrd="0" destOrd="0" presId="urn:microsoft.com/office/officeart/2005/8/layout/hierarchy1"/>
    <dgm:cxn modelId="{FD47715A-5E59-1147-BA16-ECBF91C16B08}" srcId="{0379F2A8-0108-D944-8722-1B8EE6539106}" destId="{2EEA80F0-B48C-F24A-89CF-16FE57CD2B9D}" srcOrd="0" destOrd="0" parTransId="{D28026A2-B70F-9C4F-84AD-036736DCA485}" sibTransId="{B57C4050-0EE8-AF41-A7DF-3733789FEFED}"/>
    <dgm:cxn modelId="{914F7A61-664A-F147-8F49-78A91B9A1596}" srcId="{2EEA80F0-B48C-F24A-89CF-16FE57CD2B9D}" destId="{515B6D0C-F61C-AD40-BD53-DF2B98355853}" srcOrd="0" destOrd="0" parTransId="{4EA491EE-6B82-324F-8052-91B48B1FF185}" sibTransId="{0973ACC9-F286-2A49-9E6A-AA1EF2E59567}"/>
    <dgm:cxn modelId="{E44C746E-228D-7445-9E15-0D75C79EF9D5}" type="presOf" srcId="{013B05C9-7974-FA41-8FBB-217AC43B590C}" destId="{7A58A4CB-ED4F-3C45-93F5-0425C9CBA4CA}" srcOrd="0" destOrd="0" presId="urn:microsoft.com/office/officeart/2005/8/layout/hierarchy1"/>
    <dgm:cxn modelId="{68FC527F-D7C5-124C-B92D-613B0DAFA482}" type="presOf" srcId="{80FCD96E-EE49-8149-9D29-DC1B78AD0A11}" destId="{45F16CD0-59CA-A342-8227-6872ABEE22D6}" srcOrd="0" destOrd="0" presId="urn:microsoft.com/office/officeart/2005/8/layout/hierarchy1"/>
    <dgm:cxn modelId="{6770A382-5E8D-784E-9A3B-83A173BCF0AD}" type="presOf" srcId="{2EEA80F0-B48C-F24A-89CF-16FE57CD2B9D}" destId="{43605906-5D76-A54D-BB94-403A43EB5044}" srcOrd="0" destOrd="0" presId="urn:microsoft.com/office/officeart/2005/8/layout/hierarchy1"/>
    <dgm:cxn modelId="{05868F83-8835-E046-8F72-161BE22D1A05}" type="presOf" srcId="{D28026A2-B70F-9C4F-84AD-036736DCA485}" destId="{8DCFAC12-59F6-AB40-8500-C75FCA9A74CB}" srcOrd="0" destOrd="0" presId="urn:microsoft.com/office/officeart/2005/8/layout/hierarchy1"/>
    <dgm:cxn modelId="{A98BEF84-8015-7D47-8B17-A6A266370957}" type="presOf" srcId="{90743EDB-C393-C849-8231-6DB2A73E944C}" destId="{B2F1309F-3591-8F4F-9C3E-8D9B10F06D64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958E3599-0CE2-7B43-9E6A-C3CAE4865298}" type="presOf" srcId="{0DEE290B-6240-6F43-988D-F6FAD2E450C9}" destId="{AEE7E6CC-1941-0E4A-85BC-B6D8DE6C7C82}" srcOrd="0" destOrd="0" presId="urn:microsoft.com/office/officeart/2005/8/layout/hierarchy1"/>
    <dgm:cxn modelId="{20A14EAD-0254-664E-AE3B-6940DE9EE6AA}" srcId="{515B6D0C-F61C-AD40-BD53-DF2B98355853}" destId="{0DEE290B-6240-6F43-988D-F6FAD2E450C9}" srcOrd="0" destOrd="0" parTransId="{80FCD96E-EE49-8149-9D29-DC1B78AD0A11}" sibTransId="{7A69F029-88F9-774B-9160-535C7725F37E}"/>
    <dgm:cxn modelId="{DE7788C7-BD1A-B248-92C1-72512F6EA3D6}" type="presOf" srcId="{48BCF685-EB0C-354C-97D4-26BF68B0C97B}" destId="{FC5A6FAA-21E0-5748-8858-1E48465B4CBE}" srcOrd="0" destOrd="0" presId="urn:microsoft.com/office/officeart/2005/8/layout/hierarchy1"/>
    <dgm:cxn modelId="{FD87F2CD-4071-114F-BAD3-B4BA2B10F8EC}" srcId="{2EEA80F0-B48C-F24A-89CF-16FE57CD2B9D}" destId="{48BCF685-EB0C-354C-97D4-26BF68B0C97B}" srcOrd="1" destOrd="0" parTransId="{013B05C9-7974-FA41-8FBB-217AC43B590C}" sibTransId="{F5E8EB84-94FB-9646-9062-98891D8B83A9}"/>
    <dgm:cxn modelId="{9A7439D9-E8C0-554F-8CD7-5A017417BD58}" type="presOf" srcId="{515B6D0C-F61C-AD40-BD53-DF2B98355853}" destId="{1FE6153A-63A3-C34A-AB1C-AB7C3C850B5B}" srcOrd="0" destOrd="0" presId="urn:microsoft.com/office/officeart/2005/8/layout/hierarchy1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8D19F757-D808-1A4B-A85E-28F220664B47}" type="presParOf" srcId="{F62DB168-60EA-FA4B-9D7F-40926860852B}" destId="{B2F1309F-3591-8F4F-9C3E-8D9B10F06D64}" srcOrd="0" destOrd="0" presId="urn:microsoft.com/office/officeart/2005/8/layout/hierarchy1"/>
    <dgm:cxn modelId="{4F4AA10E-FCCB-CD45-8065-343CC0F02787}" type="presParOf" srcId="{F62DB168-60EA-FA4B-9D7F-40926860852B}" destId="{297663F6-4FE6-874D-9A59-C9E399DF48EC}" srcOrd="1" destOrd="0" presId="urn:microsoft.com/office/officeart/2005/8/layout/hierarchy1"/>
    <dgm:cxn modelId="{BA156960-A2A4-8147-8CCD-6B94C0B4FDA4}" type="presParOf" srcId="{297663F6-4FE6-874D-9A59-C9E399DF48EC}" destId="{F6407CE9-3F67-0644-92A3-3B82BEC09712}" srcOrd="0" destOrd="0" presId="urn:microsoft.com/office/officeart/2005/8/layout/hierarchy1"/>
    <dgm:cxn modelId="{4D91436A-ECAB-0A41-B1C8-9E4CFD202C8E}" type="presParOf" srcId="{F6407CE9-3F67-0644-92A3-3B82BEC09712}" destId="{866CD009-17AB-E145-A4CF-85F9452D43FB}" srcOrd="0" destOrd="0" presId="urn:microsoft.com/office/officeart/2005/8/layout/hierarchy1"/>
    <dgm:cxn modelId="{3B8B4E1C-F537-1F4E-BA7B-61A5B95A6806}" type="presParOf" srcId="{F6407CE9-3F67-0644-92A3-3B82BEC09712}" destId="{CE8184CA-0449-6F45-AC2D-9C93E10300BC}" srcOrd="1" destOrd="0" presId="urn:microsoft.com/office/officeart/2005/8/layout/hierarchy1"/>
    <dgm:cxn modelId="{A10E9C18-FA69-634F-8D93-F12E4EA7F172}" type="presParOf" srcId="{297663F6-4FE6-874D-9A59-C9E399DF48EC}" destId="{2B50ACE2-0A8C-6F43-BB44-DDE965ADE9A0}" srcOrd="1" destOrd="0" presId="urn:microsoft.com/office/officeart/2005/8/layout/hierarchy1"/>
    <dgm:cxn modelId="{C90E0196-7ABC-444B-98C9-9484CE0D82F8}" type="presParOf" srcId="{2B50ACE2-0A8C-6F43-BB44-DDE965ADE9A0}" destId="{8DCFAC12-59F6-AB40-8500-C75FCA9A74CB}" srcOrd="0" destOrd="0" presId="urn:microsoft.com/office/officeart/2005/8/layout/hierarchy1"/>
    <dgm:cxn modelId="{FD0688C4-7421-BF42-8D3C-8C0668167CC0}" type="presParOf" srcId="{2B50ACE2-0A8C-6F43-BB44-DDE965ADE9A0}" destId="{EE0F738B-B22E-7A4D-B4B6-85C5744AC47F}" srcOrd="1" destOrd="0" presId="urn:microsoft.com/office/officeart/2005/8/layout/hierarchy1"/>
    <dgm:cxn modelId="{60407414-BB74-B14D-BF50-FD28DFAF9DA3}" type="presParOf" srcId="{EE0F738B-B22E-7A4D-B4B6-85C5744AC47F}" destId="{3BF9FDEA-660A-4846-B33E-E69DF5231278}" srcOrd="0" destOrd="0" presId="urn:microsoft.com/office/officeart/2005/8/layout/hierarchy1"/>
    <dgm:cxn modelId="{ECF0D65F-0762-344A-9051-D84E1107EB4F}" type="presParOf" srcId="{3BF9FDEA-660A-4846-B33E-E69DF5231278}" destId="{38F46633-C057-0746-A299-F5123801794B}" srcOrd="0" destOrd="0" presId="urn:microsoft.com/office/officeart/2005/8/layout/hierarchy1"/>
    <dgm:cxn modelId="{FFB74A28-9130-8C4F-82A6-A6E350CF5B88}" type="presParOf" srcId="{3BF9FDEA-660A-4846-B33E-E69DF5231278}" destId="{43605906-5D76-A54D-BB94-403A43EB5044}" srcOrd="1" destOrd="0" presId="urn:microsoft.com/office/officeart/2005/8/layout/hierarchy1"/>
    <dgm:cxn modelId="{8038530C-FC19-DB46-A140-44FDCAEAC546}" type="presParOf" srcId="{EE0F738B-B22E-7A4D-B4B6-85C5744AC47F}" destId="{C7EE0A4A-26A7-F847-9205-5F6197F175EA}" srcOrd="1" destOrd="0" presId="urn:microsoft.com/office/officeart/2005/8/layout/hierarchy1"/>
    <dgm:cxn modelId="{05315604-33C7-7F49-81E4-731FD3D47869}" type="presParOf" srcId="{C7EE0A4A-26A7-F847-9205-5F6197F175EA}" destId="{ABA06989-970C-4440-B683-A5A95AB863D4}" srcOrd="0" destOrd="0" presId="urn:microsoft.com/office/officeart/2005/8/layout/hierarchy1"/>
    <dgm:cxn modelId="{A60C5EF8-F298-354E-A27B-134FB47A4D08}" type="presParOf" srcId="{C7EE0A4A-26A7-F847-9205-5F6197F175EA}" destId="{C77AF7DC-D3D3-8F44-890F-84C07E51C3BA}" srcOrd="1" destOrd="0" presId="urn:microsoft.com/office/officeart/2005/8/layout/hierarchy1"/>
    <dgm:cxn modelId="{4C1A31D3-99B8-C543-881F-4FA910B114C4}" type="presParOf" srcId="{C77AF7DC-D3D3-8F44-890F-84C07E51C3BA}" destId="{4145F3A5-A705-7444-8441-717C8B97FFCD}" srcOrd="0" destOrd="0" presId="urn:microsoft.com/office/officeart/2005/8/layout/hierarchy1"/>
    <dgm:cxn modelId="{4AB2CE7B-7262-204F-8935-9B2422D37CE6}" type="presParOf" srcId="{4145F3A5-A705-7444-8441-717C8B97FFCD}" destId="{A3416F58-42CE-6F49-80F9-C14A434BEF5A}" srcOrd="0" destOrd="0" presId="urn:microsoft.com/office/officeart/2005/8/layout/hierarchy1"/>
    <dgm:cxn modelId="{26D90E01-D0C1-8F40-BCE7-61A74124F442}" type="presParOf" srcId="{4145F3A5-A705-7444-8441-717C8B97FFCD}" destId="{1FE6153A-63A3-C34A-AB1C-AB7C3C850B5B}" srcOrd="1" destOrd="0" presId="urn:microsoft.com/office/officeart/2005/8/layout/hierarchy1"/>
    <dgm:cxn modelId="{54C49C85-5548-E741-BDB8-47A110C24105}" type="presParOf" srcId="{C77AF7DC-D3D3-8F44-890F-84C07E51C3BA}" destId="{B56B075E-EE49-314F-B137-158F5A413909}" srcOrd="1" destOrd="0" presId="urn:microsoft.com/office/officeart/2005/8/layout/hierarchy1"/>
    <dgm:cxn modelId="{0A774907-2D16-C448-9978-89FD43074143}" type="presParOf" srcId="{B56B075E-EE49-314F-B137-158F5A413909}" destId="{45F16CD0-59CA-A342-8227-6872ABEE22D6}" srcOrd="0" destOrd="0" presId="urn:microsoft.com/office/officeart/2005/8/layout/hierarchy1"/>
    <dgm:cxn modelId="{79278FB1-3588-3B46-A31D-C522DED34141}" type="presParOf" srcId="{B56B075E-EE49-314F-B137-158F5A413909}" destId="{879E5CAE-0D9C-684F-92C8-D5EF355E3754}" srcOrd="1" destOrd="0" presId="urn:microsoft.com/office/officeart/2005/8/layout/hierarchy1"/>
    <dgm:cxn modelId="{81967C8E-A213-304A-8CAF-B16391D38DCE}" type="presParOf" srcId="{879E5CAE-0D9C-684F-92C8-D5EF355E3754}" destId="{82DC738F-E149-5F4C-80D9-6C61D93D6661}" srcOrd="0" destOrd="0" presId="urn:microsoft.com/office/officeart/2005/8/layout/hierarchy1"/>
    <dgm:cxn modelId="{CBE2BB68-BDE3-304C-9FD3-D2BFADEFFB91}" type="presParOf" srcId="{82DC738F-E149-5F4C-80D9-6C61D93D6661}" destId="{4F5FC58A-85AE-7648-970C-168135119B89}" srcOrd="0" destOrd="0" presId="urn:microsoft.com/office/officeart/2005/8/layout/hierarchy1"/>
    <dgm:cxn modelId="{C2058F69-ED00-3C48-9DD3-58CE2658749F}" type="presParOf" srcId="{82DC738F-E149-5F4C-80D9-6C61D93D6661}" destId="{AEE7E6CC-1941-0E4A-85BC-B6D8DE6C7C82}" srcOrd="1" destOrd="0" presId="urn:microsoft.com/office/officeart/2005/8/layout/hierarchy1"/>
    <dgm:cxn modelId="{86377B5E-C3BC-1040-8DC7-9BF49F950308}" type="presParOf" srcId="{879E5CAE-0D9C-684F-92C8-D5EF355E3754}" destId="{499A1B81-0694-1843-97DF-C69C2309770C}" srcOrd="1" destOrd="0" presId="urn:microsoft.com/office/officeart/2005/8/layout/hierarchy1"/>
    <dgm:cxn modelId="{010A2E13-7291-4842-B45F-C37A697F2E9A}" type="presParOf" srcId="{C7EE0A4A-26A7-F847-9205-5F6197F175EA}" destId="{7A58A4CB-ED4F-3C45-93F5-0425C9CBA4CA}" srcOrd="2" destOrd="0" presId="urn:microsoft.com/office/officeart/2005/8/layout/hierarchy1"/>
    <dgm:cxn modelId="{4D0E0F52-28E0-C94E-8905-7DC1E1A31DF6}" type="presParOf" srcId="{C7EE0A4A-26A7-F847-9205-5F6197F175EA}" destId="{424AB22F-BFAC-BB4B-8CD8-3BE7F1A1DE3D}" srcOrd="3" destOrd="0" presId="urn:microsoft.com/office/officeart/2005/8/layout/hierarchy1"/>
    <dgm:cxn modelId="{725B1042-BFE4-5044-A27A-F15EA62117FA}" type="presParOf" srcId="{424AB22F-BFAC-BB4B-8CD8-3BE7F1A1DE3D}" destId="{2FDBEE25-4C9B-6F49-93C1-0486B5E1584E}" srcOrd="0" destOrd="0" presId="urn:microsoft.com/office/officeart/2005/8/layout/hierarchy1"/>
    <dgm:cxn modelId="{31E45855-3D06-C34E-ACA2-35CE0BB51B66}" type="presParOf" srcId="{2FDBEE25-4C9B-6F49-93C1-0486B5E1584E}" destId="{3E86400F-361A-EC4A-A184-3CA7C34658C9}" srcOrd="0" destOrd="0" presId="urn:microsoft.com/office/officeart/2005/8/layout/hierarchy1"/>
    <dgm:cxn modelId="{410474F6-B3AC-6148-996E-1FC928A3433F}" type="presParOf" srcId="{2FDBEE25-4C9B-6F49-93C1-0486B5E1584E}" destId="{FC5A6FAA-21E0-5748-8858-1E48465B4CBE}" srcOrd="1" destOrd="0" presId="urn:microsoft.com/office/officeart/2005/8/layout/hierarchy1"/>
    <dgm:cxn modelId="{30AC3C02-E852-6F4F-ABE5-A86D28A13929}" type="presParOf" srcId="{424AB22F-BFAC-BB4B-8CD8-3BE7F1A1DE3D}" destId="{3AF73F4C-EFFA-9743-BF7E-EFCC7B3A05E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9/3/layout/HorizontalOrganizationChar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D1DC9A-2DCA-BA43-BBFD-E01068ACF8EB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Window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document</a:t>
          </a:r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2EEA80F0-B48C-F24A-89CF-16FE57CD2B9D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history</a:t>
          </a:r>
        </a:p>
      </dgm:t>
    </dgm:pt>
    <dgm:pt modelId="{D28026A2-B70F-9C4F-84AD-036736DCA485}" type="parTrans" cxnId="{FD47715A-5E59-1147-BA16-ECBF91C16B08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B57C4050-0EE8-AF41-A7DF-3733789FEFED}" type="sibTrans" cxnId="{FD47715A-5E59-1147-BA16-ECBF91C16B08}">
      <dgm:prSet/>
      <dgm:spPr/>
      <dgm:t>
        <a:bodyPr/>
        <a:lstStyle/>
        <a:p>
          <a:endParaRPr lang="en-US"/>
        </a:p>
      </dgm:t>
    </dgm:pt>
    <dgm:pt modelId="{515B6D0C-F61C-AD40-BD53-DF2B983558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location</a:t>
          </a:r>
        </a:p>
      </dgm:t>
    </dgm:pt>
    <dgm:pt modelId="{4EA491EE-6B82-324F-8052-91B48B1FF185}" type="parTrans" cxnId="{914F7A61-664A-F147-8F49-78A91B9A1596}">
      <dgm:prSet/>
      <dgm:spPr/>
      <dgm:t>
        <a:bodyPr/>
        <a:lstStyle/>
        <a:p>
          <a:endParaRPr lang="en-US" sz="1600" b="1">
            <a:latin typeface="Century Gothic" panose="020B0502020202020204" pitchFamily="34" charset="0"/>
          </a:endParaRPr>
        </a:p>
      </dgm:t>
    </dgm:pt>
    <dgm:pt modelId="{0973ACC9-F286-2A49-9E6A-AA1EF2E59567}" type="sibTrans" cxnId="{914F7A61-664A-F147-8F49-78A91B9A1596}">
      <dgm:prSet/>
      <dgm:spPr/>
      <dgm:t>
        <a:bodyPr/>
        <a:lstStyle/>
        <a:p>
          <a:endParaRPr lang="en-US"/>
        </a:p>
      </dgm:t>
    </dgm:pt>
    <dgm:pt modelId="{68DD372C-344F-4D45-A510-925D006C2B53}">
      <dgm:prSet phldrT="[Text]" custT="1"/>
      <dgm:spPr/>
      <dgm:t>
        <a:bodyPr/>
        <a:lstStyle/>
        <a:p>
          <a:r>
            <a:rPr lang="en-US" sz="1600" b="1" dirty="0">
              <a:latin typeface="Century Gothic" panose="020B0502020202020204" pitchFamily="34" charset="0"/>
            </a:rPr>
            <a:t>....</a:t>
          </a:r>
        </a:p>
      </dgm:t>
    </dgm:pt>
    <dgm:pt modelId="{660881BC-BA8C-6A4E-A7DF-1BDB06251CE6}" type="parTrans" cxnId="{B84B77C4-5E0E-244E-B97A-4FA96EAD985A}">
      <dgm:prSet/>
      <dgm:spPr/>
      <dgm:t>
        <a:bodyPr/>
        <a:lstStyle/>
        <a:p>
          <a:endParaRPr lang="en-US" b="1">
            <a:latin typeface="Century Gothic" panose="020B0502020202020204" pitchFamily="34" charset="0"/>
          </a:endParaRPr>
        </a:p>
      </dgm:t>
    </dgm:pt>
    <dgm:pt modelId="{6548BCDC-6DBB-704F-B262-33C150197D90}" type="sibTrans" cxnId="{B84B77C4-5E0E-244E-B97A-4FA96EAD985A}">
      <dgm:prSet/>
      <dgm:spPr/>
      <dgm:t>
        <a:bodyPr/>
        <a:lstStyle/>
        <a:p>
          <a:endParaRPr lang="en-US"/>
        </a:p>
      </dgm:t>
    </dgm:pt>
    <dgm:pt modelId="{9336E90D-7D2B-2D4F-AB96-A5E25F43BD10}" type="pres">
      <dgm:prSet presAssocID="{E33966C6-0884-1743-9A30-285B53AFCAD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42FC000-9C5F-5E4D-91B7-23A0AA9E1080}" type="pres">
      <dgm:prSet presAssocID="{0BD1DC9A-2DCA-BA43-BBFD-E01068ACF8EB}" presName="hierRoot1" presStyleCnt="0">
        <dgm:presLayoutVars>
          <dgm:hierBranch val="init"/>
        </dgm:presLayoutVars>
      </dgm:prSet>
      <dgm:spPr/>
    </dgm:pt>
    <dgm:pt modelId="{B052B5FA-7D8E-A349-88AB-5A25F7A83981}" type="pres">
      <dgm:prSet presAssocID="{0BD1DC9A-2DCA-BA43-BBFD-E01068ACF8EB}" presName="rootComposite1" presStyleCnt="0"/>
      <dgm:spPr/>
    </dgm:pt>
    <dgm:pt modelId="{69E36FF3-6C72-7743-BB17-DA2E06807908}" type="pres">
      <dgm:prSet presAssocID="{0BD1DC9A-2DCA-BA43-BBFD-E01068ACF8EB}" presName="rootText1" presStyleLbl="node0" presStyleIdx="0" presStyleCnt="1">
        <dgm:presLayoutVars>
          <dgm:chPref val="3"/>
        </dgm:presLayoutVars>
      </dgm:prSet>
      <dgm:spPr/>
    </dgm:pt>
    <dgm:pt modelId="{4AD521F1-5115-E448-9D0D-1D6CE1FEE30E}" type="pres">
      <dgm:prSet presAssocID="{0BD1DC9A-2DCA-BA43-BBFD-E01068ACF8EB}" presName="rootConnector1" presStyleLbl="node1" presStyleIdx="0" presStyleCnt="0"/>
      <dgm:spPr/>
    </dgm:pt>
    <dgm:pt modelId="{0B96758D-A530-6641-A3CD-754913E4DD7D}" type="pres">
      <dgm:prSet presAssocID="{0BD1DC9A-2DCA-BA43-BBFD-E01068ACF8EB}" presName="hierChild2" presStyleCnt="0"/>
      <dgm:spPr/>
    </dgm:pt>
    <dgm:pt modelId="{253FE12D-30A4-CE48-839E-F07653ACD672}" type="pres">
      <dgm:prSet presAssocID="{90743EDB-C393-C849-8231-6DB2A73E944C}" presName="Name64" presStyleLbl="parChTrans1D2" presStyleIdx="0" presStyleCnt="3"/>
      <dgm:spPr/>
    </dgm:pt>
    <dgm:pt modelId="{D6C044F2-748E-E641-95BB-F13B974B31AC}" type="pres">
      <dgm:prSet presAssocID="{0379F2A8-0108-D944-8722-1B8EE6539106}" presName="hierRoot2" presStyleCnt="0">
        <dgm:presLayoutVars>
          <dgm:hierBranch val="init"/>
        </dgm:presLayoutVars>
      </dgm:prSet>
      <dgm:spPr/>
    </dgm:pt>
    <dgm:pt modelId="{B8919CBF-7334-A742-8B64-FB7380CF7515}" type="pres">
      <dgm:prSet presAssocID="{0379F2A8-0108-D944-8722-1B8EE6539106}" presName="rootComposite" presStyleCnt="0"/>
      <dgm:spPr/>
    </dgm:pt>
    <dgm:pt modelId="{1F8B70BC-7032-E04F-A156-0F970E95A987}" type="pres">
      <dgm:prSet presAssocID="{0379F2A8-0108-D944-8722-1B8EE6539106}" presName="rootText" presStyleLbl="node2" presStyleIdx="0" presStyleCnt="3">
        <dgm:presLayoutVars>
          <dgm:chPref val="3"/>
        </dgm:presLayoutVars>
      </dgm:prSet>
      <dgm:spPr/>
    </dgm:pt>
    <dgm:pt modelId="{7C55381F-9810-F04A-BF0F-E51765C36795}" type="pres">
      <dgm:prSet presAssocID="{0379F2A8-0108-D944-8722-1B8EE6539106}" presName="rootConnector" presStyleLbl="node2" presStyleIdx="0" presStyleCnt="3"/>
      <dgm:spPr/>
    </dgm:pt>
    <dgm:pt modelId="{52E70225-0074-9A40-B965-FD289217DF0F}" type="pres">
      <dgm:prSet presAssocID="{0379F2A8-0108-D944-8722-1B8EE6539106}" presName="hierChild4" presStyleCnt="0"/>
      <dgm:spPr/>
    </dgm:pt>
    <dgm:pt modelId="{C55A48A8-2025-9A4C-8D2B-2FEE412A6ED7}" type="pres">
      <dgm:prSet presAssocID="{660881BC-BA8C-6A4E-A7DF-1BDB06251CE6}" presName="Name64" presStyleLbl="parChTrans1D3" presStyleIdx="0" presStyleCnt="1"/>
      <dgm:spPr/>
    </dgm:pt>
    <dgm:pt modelId="{DDEC0A93-C880-7E4F-9072-F8FC2FB370F7}" type="pres">
      <dgm:prSet presAssocID="{68DD372C-344F-4D45-A510-925D006C2B53}" presName="hierRoot2" presStyleCnt="0">
        <dgm:presLayoutVars>
          <dgm:hierBranch val="init"/>
        </dgm:presLayoutVars>
      </dgm:prSet>
      <dgm:spPr/>
    </dgm:pt>
    <dgm:pt modelId="{ACDD5E44-753B-414C-BB5D-C07B6AADF260}" type="pres">
      <dgm:prSet presAssocID="{68DD372C-344F-4D45-A510-925D006C2B53}" presName="rootComposite" presStyleCnt="0"/>
      <dgm:spPr/>
    </dgm:pt>
    <dgm:pt modelId="{CDE05FA4-60B3-6D45-9E7A-94C3B59F7BDE}" type="pres">
      <dgm:prSet presAssocID="{68DD372C-344F-4D45-A510-925D006C2B53}" presName="rootText" presStyleLbl="node3" presStyleIdx="0" presStyleCnt="1">
        <dgm:presLayoutVars>
          <dgm:chPref val="3"/>
        </dgm:presLayoutVars>
      </dgm:prSet>
      <dgm:spPr/>
    </dgm:pt>
    <dgm:pt modelId="{975D86A4-B738-FE4B-BD14-73AC33687991}" type="pres">
      <dgm:prSet presAssocID="{68DD372C-344F-4D45-A510-925D006C2B53}" presName="rootConnector" presStyleLbl="node3" presStyleIdx="0" presStyleCnt="1"/>
      <dgm:spPr/>
    </dgm:pt>
    <dgm:pt modelId="{5DCD7849-7D52-2C4F-830C-5BBB7C3FC452}" type="pres">
      <dgm:prSet presAssocID="{68DD372C-344F-4D45-A510-925D006C2B53}" presName="hierChild4" presStyleCnt="0"/>
      <dgm:spPr/>
    </dgm:pt>
    <dgm:pt modelId="{49C27065-3D8E-AA4E-B16F-838FD3E53B28}" type="pres">
      <dgm:prSet presAssocID="{68DD372C-344F-4D45-A510-925D006C2B53}" presName="hierChild5" presStyleCnt="0"/>
      <dgm:spPr/>
    </dgm:pt>
    <dgm:pt modelId="{37BF016E-D872-2344-A81F-7F0F991F5CF8}" type="pres">
      <dgm:prSet presAssocID="{0379F2A8-0108-D944-8722-1B8EE6539106}" presName="hierChild5" presStyleCnt="0"/>
      <dgm:spPr/>
    </dgm:pt>
    <dgm:pt modelId="{65C8020A-CF91-4743-93A0-A9E0CA952B57}" type="pres">
      <dgm:prSet presAssocID="{D28026A2-B70F-9C4F-84AD-036736DCA485}" presName="Name64" presStyleLbl="parChTrans1D2" presStyleIdx="1" presStyleCnt="3"/>
      <dgm:spPr/>
    </dgm:pt>
    <dgm:pt modelId="{A940861E-670F-0642-A324-CC512533E054}" type="pres">
      <dgm:prSet presAssocID="{2EEA80F0-B48C-F24A-89CF-16FE57CD2B9D}" presName="hierRoot2" presStyleCnt="0">
        <dgm:presLayoutVars>
          <dgm:hierBranch val="init"/>
        </dgm:presLayoutVars>
      </dgm:prSet>
      <dgm:spPr/>
    </dgm:pt>
    <dgm:pt modelId="{F3029E61-3249-E248-8B5B-C17C84E83A47}" type="pres">
      <dgm:prSet presAssocID="{2EEA80F0-B48C-F24A-89CF-16FE57CD2B9D}" presName="rootComposite" presStyleCnt="0"/>
      <dgm:spPr/>
    </dgm:pt>
    <dgm:pt modelId="{6F4C2440-9D8B-8E45-B309-92EAD91BE885}" type="pres">
      <dgm:prSet presAssocID="{2EEA80F0-B48C-F24A-89CF-16FE57CD2B9D}" presName="rootText" presStyleLbl="node2" presStyleIdx="1" presStyleCnt="3">
        <dgm:presLayoutVars>
          <dgm:chPref val="3"/>
        </dgm:presLayoutVars>
      </dgm:prSet>
      <dgm:spPr/>
    </dgm:pt>
    <dgm:pt modelId="{61C47A90-CC11-5445-A0FF-B9C85A8A5B59}" type="pres">
      <dgm:prSet presAssocID="{2EEA80F0-B48C-F24A-89CF-16FE57CD2B9D}" presName="rootConnector" presStyleLbl="node2" presStyleIdx="1" presStyleCnt="3"/>
      <dgm:spPr/>
    </dgm:pt>
    <dgm:pt modelId="{F0532B4A-4281-9F4B-AEBE-698ECAAB7158}" type="pres">
      <dgm:prSet presAssocID="{2EEA80F0-B48C-F24A-89CF-16FE57CD2B9D}" presName="hierChild4" presStyleCnt="0"/>
      <dgm:spPr/>
    </dgm:pt>
    <dgm:pt modelId="{8555D5F5-1FAC-A545-964A-36ACF35BBDE7}" type="pres">
      <dgm:prSet presAssocID="{2EEA80F0-B48C-F24A-89CF-16FE57CD2B9D}" presName="hierChild5" presStyleCnt="0"/>
      <dgm:spPr/>
    </dgm:pt>
    <dgm:pt modelId="{4A097D30-2E1F-EB40-8672-08C207832CD1}" type="pres">
      <dgm:prSet presAssocID="{4EA491EE-6B82-324F-8052-91B48B1FF185}" presName="Name64" presStyleLbl="parChTrans1D2" presStyleIdx="2" presStyleCnt="3"/>
      <dgm:spPr/>
    </dgm:pt>
    <dgm:pt modelId="{407E487F-A449-2745-A5C0-08B50B79EDD9}" type="pres">
      <dgm:prSet presAssocID="{515B6D0C-F61C-AD40-BD53-DF2B98355853}" presName="hierRoot2" presStyleCnt="0">
        <dgm:presLayoutVars>
          <dgm:hierBranch val="init"/>
        </dgm:presLayoutVars>
      </dgm:prSet>
      <dgm:spPr/>
    </dgm:pt>
    <dgm:pt modelId="{7307C69B-604C-3541-A7E7-4FF79C02A208}" type="pres">
      <dgm:prSet presAssocID="{515B6D0C-F61C-AD40-BD53-DF2B98355853}" presName="rootComposite" presStyleCnt="0"/>
      <dgm:spPr/>
    </dgm:pt>
    <dgm:pt modelId="{2C6D90C2-D2B6-E64F-A5F0-D5BCCF291744}" type="pres">
      <dgm:prSet presAssocID="{515B6D0C-F61C-AD40-BD53-DF2B98355853}" presName="rootText" presStyleLbl="node2" presStyleIdx="2" presStyleCnt="3">
        <dgm:presLayoutVars>
          <dgm:chPref val="3"/>
        </dgm:presLayoutVars>
      </dgm:prSet>
      <dgm:spPr/>
    </dgm:pt>
    <dgm:pt modelId="{8E4E9696-D5FE-E946-8B20-7C8368B57BDC}" type="pres">
      <dgm:prSet presAssocID="{515B6D0C-F61C-AD40-BD53-DF2B98355853}" presName="rootConnector" presStyleLbl="node2" presStyleIdx="2" presStyleCnt="3"/>
      <dgm:spPr/>
    </dgm:pt>
    <dgm:pt modelId="{ECBF0274-E2F2-C94F-A593-FB332F761FFA}" type="pres">
      <dgm:prSet presAssocID="{515B6D0C-F61C-AD40-BD53-DF2B98355853}" presName="hierChild4" presStyleCnt="0"/>
      <dgm:spPr/>
    </dgm:pt>
    <dgm:pt modelId="{9A2FF62E-AE28-8347-895A-311B445E41E4}" type="pres">
      <dgm:prSet presAssocID="{515B6D0C-F61C-AD40-BD53-DF2B98355853}" presName="hierChild5" presStyleCnt="0"/>
      <dgm:spPr/>
    </dgm:pt>
    <dgm:pt modelId="{BBA6A4F5-BB9B-6C4B-A745-17B880D22F1D}" type="pres">
      <dgm:prSet presAssocID="{0BD1DC9A-2DCA-BA43-BBFD-E01068ACF8EB}" presName="hierChild3" presStyleCnt="0"/>
      <dgm:spPr/>
    </dgm:pt>
  </dgm:ptLst>
  <dgm:cxnLst>
    <dgm:cxn modelId="{84012B28-DAD1-834E-9B47-4EA235F59CA9}" type="presOf" srcId="{515B6D0C-F61C-AD40-BD53-DF2B98355853}" destId="{8E4E9696-D5FE-E946-8B20-7C8368B57BDC}" srcOrd="1" destOrd="0" presId="urn:microsoft.com/office/officeart/2009/3/layout/HorizontalOrganizationChart"/>
    <dgm:cxn modelId="{6575E254-F74F-D245-A782-30A322916EAB}" type="presOf" srcId="{0BD1DC9A-2DCA-BA43-BBFD-E01068ACF8EB}" destId="{4AD521F1-5115-E448-9D0D-1D6CE1FEE30E}" srcOrd="1" destOrd="0" presId="urn:microsoft.com/office/officeart/2009/3/layout/HorizontalOrganizationChart"/>
    <dgm:cxn modelId="{88D5F155-7335-3C40-A491-F4B7BE666A15}" type="presOf" srcId="{68DD372C-344F-4D45-A510-925D006C2B53}" destId="{CDE05FA4-60B3-6D45-9E7A-94C3B59F7BDE}" srcOrd="0" destOrd="0" presId="urn:microsoft.com/office/officeart/2009/3/layout/HorizontalOrganizationChart"/>
    <dgm:cxn modelId="{FD47715A-5E59-1147-BA16-ECBF91C16B08}" srcId="{0BD1DC9A-2DCA-BA43-BBFD-E01068ACF8EB}" destId="{2EEA80F0-B48C-F24A-89CF-16FE57CD2B9D}" srcOrd="1" destOrd="0" parTransId="{D28026A2-B70F-9C4F-84AD-036736DCA485}" sibTransId="{B57C4050-0EE8-AF41-A7DF-3733789FEFED}"/>
    <dgm:cxn modelId="{914F7A61-664A-F147-8F49-78A91B9A1596}" srcId="{0BD1DC9A-2DCA-BA43-BBFD-E01068ACF8EB}" destId="{515B6D0C-F61C-AD40-BD53-DF2B98355853}" srcOrd="2" destOrd="0" parTransId="{4EA491EE-6B82-324F-8052-91B48B1FF185}" sibTransId="{0973ACC9-F286-2A49-9E6A-AA1EF2E59567}"/>
    <dgm:cxn modelId="{9303F361-FE8F-1849-B16D-1EC3DD4613BD}" type="presOf" srcId="{515B6D0C-F61C-AD40-BD53-DF2B98355853}" destId="{2C6D90C2-D2B6-E64F-A5F0-D5BCCF291744}" srcOrd="0" destOrd="0" presId="urn:microsoft.com/office/officeart/2009/3/layout/HorizontalOrganizationChart"/>
    <dgm:cxn modelId="{B36FC97C-777F-BA41-A540-376F4F495FB8}" type="presOf" srcId="{0379F2A8-0108-D944-8722-1B8EE6539106}" destId="{7C55381F-9810-F04A-BF0F-E51765C36795}" srcOrd="1" destOrd="0" presId="urn:microsoft.com/office/officeart/2009/3/layout/HorizontalOrganizationChart"/>
    <dgm:cxn modelId="{1DEF277E-46A0-B142-91F6-894B1F23B6D9}" type="presOf" srcId="{660881BC-BA8C-6A4E-A7DF-1BDB06251CE6}" destId="{C55A48A8-2025-9A4C-8D2B-2FEE412A6ED7}" srcOrd="0" destOrd="0" presId="urn:microsoft.com/office/officeart/2009/3/layout/HorizontalOrganizationChart"/>
    <dgm:cxn modelId="{46A5C081-3AE3-A547-B481-59449AE6EF78}" type="presOf" srcId="{2EEA80F0-B48C-F24A-89CF-16FE57CD2B9D}" destId="{6F4C2440-9D8B-8E45-B309-92EAD91BE885}" srcOrd="0" destOrd="0" presId="urn:microsoft.com/office/officeart/2009/3/layout/HorizontalOrganizationChart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82D36D8D-6919-5D4F-9DC3-DF25073420A4}" type="presOf" srcId="{2EEA80F0-B48C-F24A-89CF-16FE57CD2B9D}" destId="{61C47A90-CC11-5445-A0FF-B9C85A8A5B59}" srcOrd="1" destOrd="0" presId="urn:microsoft.com/office/officeart/2009/3/layout/HorizontalOrganizationChart"/>
    <dgm:cxn modelId="{A93417A6-92A9-9E42-BEA4-D5559F2A24AA}" type="presOf" srcId="{4EA491EE-6B82-324F-8052-91B48B1FF185}" destId="{4A097D30-2E1F-EB40-8672-08C207832CD1}" srcOrd="0" destOrd="0" presId="urn:microsoft.com/office/officeart/2009/3/layout/HorizontalOrganizationChart"/>
    <dgm:cxn modelId="{478F2BB3-AB6A-1A42-B41D-05F604A91BE7}" type="presOf" srcId="{D28026A2-B70F-9C4F-84AD-036736DCA485}" destId="{65C8020A-CF91-4743-93A0-A9E0CA952B57}" srcOrd="0" destOrd="0" presId="urn:microsoft.com/office/officeart/2009/3/layout/HorizontalOrganizationChart"/>
    <dgm:cxn modelId="{D87353B8-AC22-3040-8718-1C36C43E33FD}" type="presOf" srcId="{E33966C6-0884-1743-9A30-285B53AFCAD2}" destId="{9336E90D-7D2B-2D4F-AB96-A5E25F43BD10}" srcOrd="0" destOrd="0" presId="urn:microsoft.com/office/officeart/2009/3/layout/HorizontalOrganizationChart"/>
    <dgm:cxn modelId="{60B959B8-93A1-9945-B09C-A258CFCA8BD5}" type="presOf" srcId="{68DD372C-344F-4D45-A510-925D006C2B53}" destId="{975D86A4-B738-FE4B-BD14-73AC33687991}" srcOrd="1" destOrd="0" presId="urn:microsoft.com/office/officeart/2009/3/layout/HorizontalOrganizationChart"/>
    <dgm:cxn modelId="{B84B77C4-5E0E-244E-B97A-4FA96EAD985A}" srcId="{0379F2A8-0108-D944-8722-1B8EE6539106}" destId="{68DD372C-344F-4D45-A510-925D006C2B53}" srcOrd="0" destOrd="0" parTransId="{660881BC-BA8C-6A4E-A7DF-1BDB06251CE6}" sibTransId="{6548BCDC-6DBB-704F-B262-33C150197D90}"/>
    <dgm:cxn modelId="{CB8318D6-F9B6-1247-97B7-3CF865D3DD91}" type="presOf" srcId="{0BD1DC9A-2DCA-BA43-BBFD-E01068ACF8EB}" destId="{69E36FF3-6C72-7743-BB17-DA2E06807908}" srcOrd="0" destOrd="0" presId="urn:microsoft.com/office/officeart/2009/3/layout/HorizontalOrganizationChart"/>
    <dgm:cxn modelId="{330500DB-3B5E-1842-AB42-DD14E808ABC6}" srcId="{0BD1DC9A-2DCA-BA43-BBFD-E01068ACF8EB}" destId="{0379F2A8-0108-D944-8722-1B8EE6539106}" srcOrd="0" destOrd="0" parTransId="{90743EDB-C393-C849-8231-6DB2A73E944C}" sibTransId="{A7D8547D-4EE9-154E-AC73-30FDA890D1B7}"/>
    <dgm:cxn modelId="{EE4E6DE0-E62B-F747-A86A-4F3B26362C69}" type="presOf" srcId="{0379F2A8-0108-D944-8722-1B8EE6539106}" destId="{1F8B70BC-7032-E04F-A156-0F970E95A987}" srcOrd="0" destOrd="0" presId="urn:microsoft.com/office/officeart/2009/3/layout/HorizontalOrganizationChart"/>
    <dgm:cxn modelId="{9B03CFE7-8CA5-7449-90B4-8BF8F0384EBF}" type="presOf" srcId="{90743EDB-C393-C849-8231-6DB2A73E944C}" destId="{253FE12D-30A4-CE48-839E-F07653ACD672}" srcOrd="0" destOrd="0" presId="urn:microsoft.com/office/officeart/2009/3/layout/HorizontalOrganizationChart"/>
    <dgm:cxn modelId="{413325DD-2105-AD45-A446-166C6EFC3957}" type="presParOf" srcId="{9336E90D-7D2B-2D4F-AB96-A5E25F43BD10}" destId="{542FC000-9C5F-5E4D-91B7-23A0AA9E1080}" srcOrd="0" destOrd="0" presId="urn:microsoft.com/office/officeart/2009/3/layout/HorizontalOrganizationChart"/>
    <dgm:cxn modelId="{96148846-C5C5-9749-9AE3-1678BD29317C}" type="presParOf" srcId="{542FC000-9C5F-5E4D-91B7-23A0AA9E1080}" destId="{B052B5FA-7D8E-A349-88AB-5A25F7A83981}" srcOrd="0" destOrd="0" presId="urn:microsoft.com/office/officeart/2009/3/layout/HorizontalOrganizationChart"/>
    <dgm:cxn modelId="{E4FD2A8C-C12B-234D-AA4E-FBE4B6BDFCAB}" type="presParOf" srcId="{B052B5FA-7D8E-A349-88AB-5A25F7A83981}" destId="{69E36FF3-6C72-7743-BB17-DA2E06807908}" srcOrd="0" destOrd="0" presId="urn:microsoft.com/office/officeart/2009/3/layout/HorizontalOrganizationChart"/>
    <dgm:cxn modelId="{0F1EBEF5-5977-0D42-B9B9-F95EA4405792}" type="presParOf" srcId="{B052B5FA-7D8E-A349-88AB-5A25F7A83981}" destId="{4AD521F1-5115-E448-9D0D-1D6CE1FEE30E}" srcOrd="1" destOrd="0" presId="urn:microsoft.com/office/officeart/2009/3/layout/HorizontalOrganizationChart"/>
    <dgm:cxn modelId="{A9D01F02-970B-4946-BB48-9BA59FE4D34F}" type="presParOf" srcId="{542FC000-9C5F-5E4D-91B7-23A0AA9E1080}" destId="{0B96758D-A530-6641-A3CD-754913E4DD7D}" srcOrd="1" destOrd="0" presId="urn:microsoft.com/office/officeart/2009/3/layout/HorizontalOrganizationChart"/>
    <dgm:cxn modelId="{84EBC512-394F-E848-84A1-E6F0FC897887}" type="presParOf" srcId="{0B96758D-A530-6641-A3CD-754913E4DD7D}" destId="{253FE12D-30A4-CE48-839E-F07653ACD672}" srcOrd="0" destOrd="0" presId="urn:microsoft.com/office/officeart/2009/3/layout/HorizontalOrganizationChart"/>
    <dgm:cxn modelId="{25657F16-112B-2D40-BEA0-31FA401C02D3}" type="presParOf" srcId="{0B96758D-A530-6641-A3CD-754913E4DD7D}" destId="{D6C044F2-748E-E641-95BB-F13B974B31AC}" srcOrd="1" destOrd="0" presId="urn:microsoft.com/office/officeart/2009/3/layout/HorizontalOrganizationChart"/>
    <dgm:cxn modelId="{65DAF3E2-2461-9344-B421-2A8AAF025C20}" type="presParOf" srcId="{D6C044F2-748E-E641-95BB-F13B974B31AC}" destId="{B8919CBF-7334-A742-8B64-FB7380CF7515}" srcOrd="0" destOrd="0" presId="urn:microsoft.com/office/officeart/2009/3/layout/HorizontalOrganizationChart"/>
    <dgm:cxn modelId="{6A10C6F5-C42E-484B-BF08-46D727B06874}" type="presParOf" srcId="{B8919CBF-7334-A742-8B64-FB7380CF7515}" destId="{1F8B70BC-7032-E04F-A156-0F970E95A987}" srcOrd="0" destOrd="0" presId="urn:microsoft.com/office/officeart/2009/3/layout/HorizontalOrganizationChart"/>
    <dgm:cxn modelId="{11CF161E-A7E9-5C40-8146-23F56E4B6383}" type="presParOf" srcId="{B8919CBF-7334-A742-8B64-FB7380CF7515}" destId="{7C55381F-9810-F04A-BF0F-E51765C36795}" srcOrd="1" destOrd="0" presId="urn:microsoft.com/office/officeart/2009/3/layout/HorizontalOrganizationChart"/>
    <dgm:cxn modelId="{A3FBBE30-532D-8643-BDED-AA2BA19D8F03}" type="presParOf" srcId="{D6C044F2-748E-E641-95BB-F13B974B31AC}" destId="{52E70225-0074-9A40-B965-FD289217DF0F}" srcOrd="1" destOrd="0" presId="urn:microsoft.com/office/officeart/2009/3/layout/HorizontalOrganizationChart"/>
    <dgm:cxn modelId="{8D0D19AB-FF37-CE48-9E18-B651655FB97C}" type="presParOf" srcId="{52E70225-0074-9A40-B965-FD289217DF0F}" destId="{C55A48A8-2025-9A4C-8D2B-2FEE412A6ED7}" srcOrd="0" destOrd="0" presId="urn:microsoft.com/office/officeart/2009/3/layout/HorizontalOrganizationChart"/>
    <dgm:cxn modelId="{732C97A5-D25C-F141-9459-72E8A83910D9}" type="presParOf" srcId="{52E70225-0074-9A40-B965-FD289217DF0F}" destId="{DDEC0A93-C880-7E4F-9072-F8FC2FB370F7}" srcOrd="1" destOrd="0" presId="urn:microsoft.com/office/officeart/2009/3/layout/HorizontalOrganizationChart"/>
    <dgm:cxn modelId="{A6790728-ABC6-B044-9383-36381A544831}" type="presParOf" srcId="{DDEC0A93-C880-7E4F-9072-F8FC2FB370F7}" destId="{ACDD5E44-753B-414C-BB5D-C07B6AADF260}" srcOrd="0" destOrd="0" presId="urn:microsoft.com/office/officeart/2009/3/layout/HorizontalOrganizationChart"/>
    <dgm:cxn modelId="{587A613F-F860-A64A-967B-F745B7099374}" type="presParOf" srcId="{ACDD5E44-753B-414C-BB5D-C07B6AADF260}" destId="{CDE05FA4-60B3-6D45-9E7A-94C3B59F7BDE}" srcOrd="0" destOrd="0" presId="urn:microsoft.com/office/officeart/2009/3/layout/HorizontalOrganizationChart"/>
    <dgm:cxn modelId="{EF9C7D6B-9E86-BE43-81D9-7EBEFDBB5A6C}" type="presParOf" srcId="{ACDD5E44-753B-414C-BB5D-C07B6AADF260}" destId="{975D86A4-B738-FE4B-BD14-73AC33687991}" srcOrd="1" destOrd="0" presId="urn:microsoft.com/office/officeart/2009/3/layout/HorizontalOrganizationChart"/>
    <dgm:cxn modelId="{537CD3E1-2A21-6D45-B422-C05EDBA568BA}" type="presParOf" srcId="{DDEC0A93-C880-7E4F-9072-F8FC2FB370F7}" destId="{5DCD7849-7D52-2C4F-830C-5BBB7C3FC452}" srcOrd="1" destOrd="0" presId="urn:microsoft.com/office/officeart/2009/3/layout/HorizontalOrganizationChart"/>
    <dgm:cxn modelId="{D3D7D066-A806-064C-8A54-5CC93E273AC5}" type="presParOf" srcId="{DDEC0A93-C880-7E4F-9072-F8FC2FB370F7}" destId="{49C27065-3D8E-AA4E-B16F-838FD3E53B28}" srcOrd="2" destOrd="0" presId="urn:microsoft.com/office/officeart/2009/3/layout/HorizontalOrganizationChart"/>
    <dgm:cxn modelId="{839A1610-D7D1-E24D-8908-C3277105CEC6}" type="presParOf" srcId="{D6C044F2-748E-E641-95BB-F13B974B31AC}" destId="{37BF016E-D872-2344-A81F-7F0F991F5CF8}" srcOrd="2" destOrd="0" presId="urn:microsoft.com/office/officeart/2009/3/layout/HorizontalOrganizationChart"/>
    <dgm:cxn modelId="{9B102995-AAC1-1D40-8EC3-B40E5FF67759}" type="presParOf" srcId="{0B96758D-A530-6641-A3CD-754913E4DD7D}" destId="{65C8020A-CF91-4743-93A0-A9E0CA952B57}" srcOrd="2" destOrd="0" presId="urn:microsoft.com/office/officeart/2009/3/layout/HorizontalOrganizationChart"/>
    <dgm:cxn modelId="{20754607-9BE6-3C43-978B-3FB6B8198354}" type="presParOf" srcId="{0B96758D-A530-6641-A3CD-754913E4DD7D}" destId="{A940861E-670F-0642-A324-CC512533E054}" srcOrd="3" destOrd="0" presId="urn:microsoft.com/office/officeart/2009/3/layout/HorizontalOrganizationChart"/>
    <dgm:cxn modelId="{2A3FA06D-F4BB-8F40-B9AD-90E96548B039}" type="presParOf" srcId="{A940861E-670F-0642-A324-CC512533E054}" destId="{F3029E61-3249-E248-8B5B-C17C84E83A47}" srcOrd="0" destOrd="0" presId="urn:microsoft.com/office/officeart/2009/3/layout/HorizontalOrganizationChart"/>
    <dgm:cxn modelId="{B6F16B6A-D403-1144-BD96-DD5F6FC28579}" type="presParOf" srcId="{F3029E61-3249-E248-8B5B-C17C84E83A47}" destId="{6F4C2440-9D8B-8E45-B309-92EAD91BE885}" srcOrd="0" destOrd="0" presId="urn:microsoft.com/office/officeart/2009/3/layout/HorizontalOrganizationChart"/>
    <dgm:cxn modelId="{FAC0789C-94AD-0748-A466-D376D6E0F987}" type="presParOf" srcId="{F3029E61-3249-E248-8B5B-C17C84E83A47}" destId="{61C47A90-CC11-5445-A0FF-B9C85A8A5B59}" srcOrd="1" destOrd="0" presId="urn:microsoft.com/office/officeart/2009/3/layout/HorizontalOrganizationChart"/>
    <dgm:cxn modelId="{26F8A8CB-CEDE-AA48-9A42-9B6E681C2627}" type="presParOf" srcId="{A940861E-670F-0642-A324-CC512533E054}" destId="{F0532B4A-4281-9F4B-AEBE-698ECAAB7158}" srcOrd="1" destOrd="0" presId="urn:microsoft.com/office/officeart/2009/3/layout/HorizontalOrganizationChart"/>
    <dgm:cxn modelId="{6E1C77E8-E789-714B-BB91-DE91F6AB4766}" type="presParOf" srcId="{A940861E-670F-0642-A324-CC512533E054}" destId="{8555D5F5-1FAC-A545-964A-36ACF35BBDE7}" srcOrd="2" destOrd="0" presId="urn:microsoft.com/office/officeart/2009/3/layout/HorizontalOrganizationChart"/>
    <dgm:cxn modelId="{4056B7AF-B579-BD45-8D7A-9A0EB4554F42}" type="presParOf" srcId="{0B96758D-A530-6641-A3CD-754913E4DD7D}" destId="{4A097D30-2E1F-EB40-8672-08C207832CD1}" srcOrd="4" destOrd="0" presId="urn:microsoft.com/office/officeart/2009/3/layout/HorizontalOrganizationChart"/>
    <dgm:cxn modelId="{2BA1732B-DBB4-B948-A627-FA3FA8390DF8}" type="presParOf" srcId="{0B96758D-A530-6641-A3CD-754913E4DD7D}" destId="{407E487F-A449-2745-A5C0-08B50B79EDD9}" srcOrd="5" destOrd="0" presId="urn:microsoft.com/office/officeart/2009/3/layout/HorizontalOrganizationChart"/>
    <dgm:cxn modelId="{DE73E5A0-639E-F345-AAFC-EB97D5FAB6FA}" type="presParOf" srcId="{407E487F-A449-2745-A5C0-08B50B79EDD9}" destId="{7307C69B-604C-3541-A7E7-4FF79C02A208}" srcOrd="0" destOrd="0" presId="urn:microsoft.com/office/officeart/2009/3/layout/HorizontalOrganizationChart"/>
    <dgm:cxn modelId="{BEC8039B-F8A4-314D-8E4D-46D3EFA1AACE}" type="presParOf" srcId="{7307C69B-604C-3541-A7E7-4FF79C02A208}" destId="{2C6D90C2-D2B6-E64F-A5F0-D5BCCF291744}" srcOrd="0" destOrd="0" presId="urn:microsoft.com/office/officeart/2009/3/layout/HorizontalOrganizationChart"/>
    <dgm:cxn modelId="{77882B99-9C69-6B4D-93BB-5C6ED085BFB6}" type="presParOf" srcId="{7307C69B-604C-3541-A7E7-4FF79C02A208}" destId="{8E4E9696-D5FE-E946-8B20-7C8368B57BDC}" srcOrd="1" destOrd="0" presId="urn:microsoft.com/office/officeart/2009/3/layout/HorizontalOrganizationChart"/>
    <dgm:cxn modelId="{93A190AF-0FD4-A644-9F3F-EF92991C3450}" type="presParOf" srcId="{407E487F-A449-2745-A5C0-08B50B79EDD9}" destId="{ECBF0274-E2F2-C94F-A593-FB332F761FFA}" srcOrd="1" destOrd="0" presId="urn:microsoft.com/office/officeart/2009/3/layout/HorizontalOrganizationChart"/>
    <dgm:cxn modelId="{F70A36C6-22C9-9B46-99DC-2350A70161D6}" type="presParOf" srcId="{407E487F-A449-2745-A5C0-08B50B79EDD9}" destId="{9A2FF62E-AE28-8347-895A-311B445E41E4}" srcOrd="2" destOrd="0" presId="urn:microsoft.com/office/officeart/2009/3/layout/HorizontalOrganizationChart"/>
    <dgm:cxn modelId="{6964DD44-DA80-614C-A79C-470AF51725FD}" type="presParOf" srcId="{542FC000-9C5F-5E4D-91B7-23A0AA9E1080}" destId="{BBA6A4F5-BB9B-6C4B-A745-17B880D22F1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33966C6-0884-1743-9A30-285B53AFCAD2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43E48F-EC4D-BF4B-803E-FF52D434F070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31991983-C5E4-404F-A633-C2985B579AF2}">
      <dgm:prSet phldrT="[Text]"/>
      <dgm:spPr/>
      <dgm:t>
        <a:bodyPr/>
        <a:lstStyle/>
        <a:p>
          <a:r>
            <a:rPr lang="en-US" dirty="0"/>
            <a:t>P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AC19AD61-F70B-744D-991A-25CCA7ABF552}" type="sibTrans" cxnId="{B16D9DE6-56B3-8E47-A21A-F7032F478376}">
      <dgm:prSet/>
      <dgm:spPr/>
      <dgm:t>
        <a:bodyPr/>
        <a:lstStyle/>
        <a:p>
          <a:endParaRPr lang="en-US"/>
        </a:p>
      </dgm:t>
    </dgm:pt>
    <dgm:pt modelId="{385D6926-D428-724A-A932-5EBB65F5F801}" type="parTrans" cxnId="{B16D9DE6-56B3-8E47-A21A-F7032F478376}">
      <dgm:prSet/>
      <dgm:spPr/>
      <dgm:t>
        <a:bodyPr/>
        <a:lstStyle/>
        <a:p>
          <a:endParaRPr lang="en-US"/>
        </a:p>
      </dgm:t>
    </dgm:pt>
    <dgm:pt modelId="{4C761767-6BEA-C64C-A2C6-1CD275C3CB49}">
      <dgm:prSet phldrT="[Text]"/>
      <dgm:spPr/>
      <dgm:t>
        <a:bodyPr/>
        <a:lstStyle/>
        <a:p>
          <a:r>
            <a:rPr lang="en-US" dirty="0"/>
            <a:t>H1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41A81A7-67D7-3E40-9D81-A7EEFED8AED1}">
      <dgm:prSet phldrT="[Text]"/>
      <dgm:spPr/>
      <dgm:t>
        <a:bodyPr/>
        <a:lstStyle/>
        <a:p>
          <a:r>
            <a:rPr lang="en-US" dirty="0"/>
            <a:t>Body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8025472A-2742-614A-864C-2E1143A15CCE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b="1" dirty="0"/>
            <a:t>(element)</a:t>
          </a:r>
        </a:p>
      </dgm:t>
    </dgm:pt>
    <dgm:pt modelId="{EAEDD455-0534-FE46-81C6-7B826A89A9DC}" type="sibTrans" cxnId="{5D6F00F0-A504-F740-A59F-44383B0AE957}">
      <dgm:prSet/>
      <dgm:spPr/>
      <dgm:t>
        <a:bodyPr/>
        <a:lstStyle/>
        <a:p>
          <a:endParaRPr lang="en-US"/>
        </a:p>
      </dgm:t>
    </dgm:pt>
    <dgm:pt modelId="{03234451-C737-6746-B8B7-EFFBCDC960B2}" type="parTrans" cxnId="{5D6F00F0-A504-F740-A59F-44383B0AE957}">
      <dgm:prSet/>
      <dgm:spPr/>
      <dgm:t>
        <a:bodyPr/>
        <a:lstStyle/>
        <a:p>
          <a:endParaRPr lang="en-US"/>
        </a:p>
      </dgm:t>
    </dgm:pt>
    <dgm:pt modelId="{D0F1AD91-408F-8B49-A9D6-624B6108D14B}" type="sibTrans" cxnId="{E37FA039-97D1-6247-B71E-EE6C8283AB65}">
      <dgm:prSet/>
      <dgm:spPr/>
      <dgm:t>
        <a:bodyPr/>
        <a:lstStyle/>
        <a:p>
          <a:endParaRPr lang="en-US"/>
        </a:p>
      </dgm:t>
    </dgm:pt>
    <dgm:pt modelId="{19ADE0CF-A455-944A-8C09-5E13E5918211}" type="parTrans" cxnId="{E37FA039-97D1-6247-B71E-EE6C8283AB65}">
      <dgm:prSet/>
      <dgm:spPr/>
      <dgm:t>
        <a:bodyPr/>
        <a:lstStyle/>
        <a:p>
          <a:endParaRPr lang="en-US"/>
        </a:p>
      </dgm:t>
    </dgm:pt>
    <dgm:pt modelId="{0BD1DC9A-2DCA-BA43-BBFD-E01068ACF8EB}">
      <dgm:prSet phldrT="[Text]"/>
      <dgm:spPr/>
      <dgm:t>
        <a:bodyPr/>
        <a:lstStyle/>
        <a:p>
          <a:r>
            <a:rPr lang="en-US" dirty="0"/>
            <a:t>Document</a:t>
          </a:r>
        </a:p>
      </dgm:t>
    </dgm:pt>
    <dgm:pt modelId="{770B8D1F-1871-B849-A401-15A2F358B20F}" type="sibTrans" cxnId="{F2D6E386-A065-B149-B638-871D17AE1DC2}">
      <dgm:prSet/>
      <dgm:spPr/>
      <dgm:t>
        <a:bodyPr/>
        <a:lstStyle/>
        <a:p>
          <a:endParaRPr lang="en-US"/>
        </a:p>
      </dgm:t>
    </dgm:pt>
    <dgm:pt modelId="{D158443B-EDD6-A74A-9F5E-C6A2F12BDE7C}" type="parTrans" cxnId="{F2D6E386-A065-B149-B638-871D17AE1DC2}">
      <dgm:prSet/>
      <dgm:spPr/>
      <dgm:t>
        <a:bodyPr/>
        <a:lstStyle/>
        <a:p>
          <a:endParaRPr lang="en-US"/>
        </a:p>
      </dgm:t>
    </dgm:pt>
    <dgm:pt modelId="{474B49A5-D806-2F4C-9535-E4D11D5D73BB}" type="sibTrans" cxnId="{91C266CA-8E81-D14F-9EC0-FBDC9AE1E041}">
      <dgm:prSet/>
      <dgm:spPr/>
      <dgm:t>
        <a:bodyPr/>
        <a:lstStyle/>
        <a:p>
          <a:endParaRPr lang="en-US"/>
        </a:p>
      </dgm:t>
    </dgm:pt>
    <dgm:pt modelId="{DE5893A9-E254-2F4F-9243-B030B8415B54}" type="parTrans" cxnId="{91C266CA-8E81-D14F-9EC0-FBDC9AE1E041}">
      <dgm:prSet/>
      <dgm:spPr/>
      <dgm:t>
        <a:bodyPr/>
        <a:lstStyle/>
        <a:p>
          <a:endParaRPr lang="en-US"/>
        </a:p>
      </dgm:t>
    </dgm:pt>
    <dgm:pt modelId="{DA3AE44A-C24D-1A4B-807D-76AC90D11DF1}" type="sibTrans" cxnId="{DDFB6846-BF9E-1F4B-9A9D-330C24D43214}">
      <dgm:prSet/>
      <dgm:spPr/>
      <dgm:t>
        <a:bodyPr/>
        <a:lstStyle/>
        <a:p>
          <a:endParaRPr lang="en-US"/>
        </a:p>
      </dgm:t>
    </dgm:pt>
    <dgm:pt modelId="{CEB1693F-99F6-CD49-A924-84CB63538B62}" type="parTrans" cxnId="{DDFB6846-BF9E-1F4B-9A9D-330C24D43214}">
      <dgm:prSet/>
      <dgm:spPr/>
      <dgm:t>
        <a:bodyPr/>
        <a:lstStyle/>
        <a:p>
          <a:endParaRPr lang="en-US"/>
        </a:p>
      </dgm:t>
    </dgm:pt>
    <dgm:pt modelId="{9FDF9D54-D5BE-D245-869B-269C63F94DC3}">
      <dgm:prSet phldrT="[Text]"/>
      <dgm:spPr/>
      <dgm:t>
        <a:bodyPr/>
        <a:lstStyle/>
        <a:p>
          <a:r>
            <a:rPr lang="en-US" dirty="0"/>
            <a:t>Head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27FCEB2C-3934-8A48-94C7-92C73E8AF07A}" type="parTrans" cxnId="{FBAA69A6-1A62-DC42-99F8-E3EE80DF6AB5}">
      <dgm:prSet/>
      <dgm:spPr/>
      <dgm:t>
        <a:bodyPr/>
        <a:lstStyle/>
        <a:p>
          <a:endParaRPr lang="en-US"/>
        </a:p>
      </dgm:t>
    </dgm:pt>
    <dgm:pt modelId="{FAC3234A-D4C5-E94C-86B9-0FC40769BD2B}" type="sibTrans" cxnId="{FBAA69A6-1A62-DC42-99F8-E3EE80DF6AB5}">
      <dgm:prSet/>
      <dgm:spPr/>
      <dgm:t>
        <a:bodyPr/>
        <a:lstStyle/>
        <a:p>
          <a:endParaRPr lang="en-US"/>
        </a:p>
      </dgm:t>
    </dgm:pt>
    <dgm:pt modelId="{6740503B-EF61-D64F-A956-00C1E9CB789A}">
      <dgm:prSet phldrT="[Text]"/>
      <dgm:spPr/>
      <dgm:t>
        <a:bodyPr/>
        <a:lstStyle/>
        <a:p>
          <a:r>
            <a:rPr lang="en-US" dirty="0"/>
            <a:t>Title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FA34CF9-B7D7-1C44-8538-C7621C591B4D}" type="parTrans" cxnId="{A8C8CA24-3C61-794E-BD63-6F96294FCBF6}">
      <dgm:prSet/>
      <dgm:spPr/>
      <dgm:t>
        <a:bodyPr/>
        <a:lstStyle/>
        <a:p>
          <a:endParaRPr lang="en-US"/>
        </a:p>
      </dgm:t>
    </dgm:pt>
    <dgm:pt modelId="{0B420BE2-56AA-2B48-AE1B-2EA0E86E999B}" type="sibTrans" cxnId="{A8C8CA24-3C61-794E-BD63-6F96294FCBF6}">
      <dgm:prSet/>
      <dgm:spPr/>
      <dgm:t>
        <a:bodyPr/>
        <a:lstStyle/>
        <a:p>
          <a:endParaRPr lang="en-US"/>
        </a:p>
      </dgm:t>
    </dgm:pt>
    <dgm:pt modelId="{92FD5419-E5E2-D745-A19E-250F899F037B}">
      <dgm:prSet phldrT="[Text]"/>
      <dgm:spPr/>
      <dgm:t>
        <a:bodyPr/>
        <a:lstStyle/>
        <a:p>
          <a:r>
            <a:rPr lang="en-US" dirty="0"/>
            <a:t>"</a:t>
          </a:r>
          <a:r>
            <a:rPr lang="en-US" b="0" dirty="0"/>
            <a:t>Document Object Model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59F0881-6131-1145-B3A7-0D6B5A217DA9}" type="parTrans" cxnId="{0A18BA55-D039-E840-BE0F-A7E028AC5518}">
      <dgm:prSet/>
      <dgm:spPr/>
      <dgm:t>
        <a:bodyPr/>
        <a:lstStyle/>
        <a:p>
          <a:endParaRPr lang="en-US"/>
        </a:p>
      </dgm:t>
    </dgm:pt>
    <dgm:pt modelId="{51CF7D28-3171-0A47-9FA7-94D0A6B1342E}" type="sibTrans" cxnId="{0A18BA55-D039-E840-BE0F-A7E028AC5518}">
      <dgm:prSet/>
      <dgm:spPr/>
      <dgm:t>
        <a:bodyPr/>
        <a:lstStyle/>
        <a:p>
          <a:endParaRPr lang="en-US"/>
        </a:p>
      </dgm:t>
    </dgm:pt>
    <dgm:pt modelId="{5E631DE9-0341-604A-94E5-F0B4EBF2D846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Belajar</a:t>
          </a:r>
          <a:r>
            <a:rPr lang="en-US" dirty="0"/>
            <a:t> DOM”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F7062819-3335-1D4D-A7DB-450AFFE4DD21}" type="parTrans" cxnId="{C079B5F9-6FDB-A947-86D0-005B4982D838}">
      <dgm:prSet/>
      <dgm:spPr/>
      <dgm:t>
        <a:bodyPr/>
        <a:lstStyle/>
        <a:p>
          <a:endParaRPr lang="en-US"/>
        </a:p>
      </dgm:t>
    </dgm:pt>
    <dgm:pt modelId="{89C41E25-732A-A648-841F-FA411F2FD205}" type="sibTrans" cxnId="{C079B5F9-6FDB-A947-86D0-005B4982D838}">
      <dgm:prSet/>
      <dgm:spPr/>
      <dgm:t>
        <a:bodyPr/>
        <a:lstStyle/>
        <a:p>
          <a:endParaRPr lang="en-US"/>
        </a:p>
      </dgm:t>
    </dgm:pt>
    <dgm:pt modelId="{C5700014-DE9D-7A4B-B25A-FDC8C92F8F03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7277995B-52C3-7C4B-9097-44E7937D6105}" type="parTrans" cxnId="{67145B56-46FC-3740-BE6E-E9493C3FFA25}">
      <dgm:prSet/>
      <dgm:spPr/>
      <dgm:t>
        <a:bodyPr/>
        <a:lstStyle/>
        <a:p>
          <a:endParaRPr lang="en-US"/>
        </a:p>
      </dgm:t>
    </dgm:pt>
    <dgm:pt modelId="{0C565B8B-E365-8D4A-9D31-18576D3644DA}" type="sibTrans" cxnId="{67145B56-46FC-3740-BE6E-E9493C3FFA25}">
      <dgm:prSet/>
      <dgm:spPr/>
      <dgm:t>
        <a:bodyPr/>
        <a:lstStyle/>
        <a:p>
          <a:endParaRPr lang="en-US"/>
        </a:p>
      </dgm:t>
    </dgm:pt>
    <dgm:pt modelId="{F1B452A7-C638-384B-B1AE-E180C915EF5C}">
      <dgm:prSet phldrT="[Text]"/>
      <dgm:spPr/>
      <dgm:t>
        <a:bodyPr/>
        <a:lstStyle/>
        <a:p>
          <a:r>
            <a:rPr lang="en-US" dirty="0"/>
            <a:t>"Lorem ipsum”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2A1AF3A-322D-0646-8ADB-B0B9D50991A1}" type="parTrans" cxnId="{35FCEED5-51E2-D640-A424-A3DDF64989C1}">
      <dgm:prSet/>
      <dgm:spPr/>
      <dgm:t>
        <a:bodyPr/>
        <a:lstStyle/>
        <a:p>
          <a:endParaRPr lang="en-US"/>
        </a:p>
      </dgm:t>
    </dgm:pt>
    <dgm:pt modelId="{6445595E-5855-D548-A250-557F79EB6421}" type="sibTrans" cxnId="{35FCEED5-51E2-D640-A424-A3DDF64989C1}">
      <dgm:prSet/>
      <dgm:spPr/>
      <dgm:t>
        <a:bodyPr/>
        <a:lstStyle/>
        <a:p>
          <a:endParaRPr lang="en-US"/>
        </a:p>
      </dgm:t>
    </dgm:pt>
    <dgm:pt modelId="{29033AD7-9E3D-604A-934E-190B45F1975D}">
      <dgm:prSet phldrT="[Text]"/>
      <dgm:spPr/>
      <dgm:t>
        <a:bodyPr/>
        <a:lstStyle/>
        <a:p>
          <a:r>
            <a:rPr lang="en-US" dirty="0"/>
            <a:t>H4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6E06FF59-0D46-2741-A38A-1E69D0AD2A45}" type="parTrans" cxnId="{6DD78D3D-9809-6649-91D6-1EF209E861E2}">
      <dgm:prSet/>
      <dgm:spPr/>
      <dgm:t>
        <a:bodyPr/>
        <a:lstStyle/>
        <a:p>
          <a:endParaRPr lang="en-US"/>
        </a:p>
      </dgm:t>
    </dgm:pt>
    <dgm:pt modelId="{3861869D-FDF0-3941-AC42-A482D3740532}" type="sibTrans" cxnId="{6DD78D3D-9809-6649-91D6-1EF209E861E2}">
      <dgm:prSet/>
      <dgm:spPr/>
      <dgm:t>
        <a:bodyPr/>
        <a:lstStyle/>
        <a:p>
          <a:endParaRPr lang="en-US"/>
        </a:p>
      </dgm:t>
    </dgm:pt>
    <dgm:pt modelId="{88EBDFC2-A8E0-374C-87E0-4EE1EEBDBAEF}">
      <dgm:prSet phldrT="[Text]"/>
      <dgm:spPr/>
      <dgm:t>
        <a:bodyPr/>
        <a:lstStyle/>
        <a:p>
          <a:r>
            <a:rPr lang="en-US" dirty="0"/>
            <a:t>“Mentors :”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9F1BB421-D9B2-B94F-94EE-634549C967B9}" type="parTrans" cxnId="{2F6624D2-A9C3-B641-AD50-DC7CF6EC57A5}">
      <dgm:prSet/>
      <dgm:spPr/>
      <dgm:t>
        <a:bodyPr/>
        <a:lstStyle/>
        <a:p>
          <a:endParaRPr lang="en-US"/>
        </a:p>
      </dgm:t>
    </dgm:pt>
    <dgm:pt modelId="{0BB3BE95-37FC-E846-9650-03E97EE66FF7}" type="sibTrans" cxnId="{2F6624D2-A9C3-B641-AD50-DC7CF6EC57A5}">
      <dgm:prSet/>
      <dgm:spPr/>
      <dgm:t>
        <a:bodyPr/>
        <a:lstStyle/>
        <a:p>
          <a:endParaRPr lang="en-US"/>
        </a:p>
      </dgm:t>
    </dgm:pt>
    <dgm:pt modelId="{E43B00F7-6C6D-8F48-BBF2-2A0DDCB10B44}">
      <dgm:prSet phldrT="[Text]"/>
      <dgm:spPr/>
      <dgm:t>
        <a:bodyPr/>
        <a:lstStyle/>
        <a:p>
          <a:r>
            <a:rPr lang="en-US" dirty="0" err="1"/>
            <a:t>Ol</a:t>
          </a:r>
          <a:endParaRPr lang="en-US" dirty="0"/>
        </a:p>
        <a:p>
          <a:r>
            <a:rPr lang="en-US" b="1" dirty="0"/>
            <a:t>(element)</a:t>
          </a:r>
          <a:endParaRPr lang="en-US" dirty="0"/>
        </a:p>
      </dgm:t>
    </dgm:pt>
    <dgm:pt modelId="{EC05B4E6-5839-6443-9C40-6A104D37F504}" type="parTrans" cxnId="{51B6A253-7671-054C-9BA8-DF7CF3049FC0}">
      <dgm:prSet/>
      <dgm:spPr/>
      <dgm:t>
        <a:bodyPr/>
        <a:lstStyle/>
        <a:p>
          <a:endParaRPr lang="en-US"/>
        </a:p>
      </dgm:t>
    </dgm:pt>
    <dgm:pt modelId="{C5B9C64D-F133-5A49-B1A0-887A8FDBB4BD}" type="sibTrans" cxnId="{51B6A253-7671-054C-9BA8-DF7CF3049FC0}">
      <dgm:prSet/>
      <dgm:spPr/>
      <dgm:t>
        <a:bodyPr/>
        <a:lstStyle/>
        <a:p>
          <a:endParaRPr lang="en-US"/>
        </a:p>
      </dgm:t>
    </dgm:pt>
    <dgm:pt modelId="{0379F2A8-0108-D944-8722-1B8EE6539106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90743EDB-C393-C849-8231-6DB2A73E944C}" type="parTrans" cxnId="{330500DB-3B5E-1842-AB42-DD14E808ABC6}">
      <dgm:prSet/>
      <dgm:spPr/>
      <dgm:t>
        <a:bodyPr/>
        <a:lstStyle/>
        <a:p>
          <a:endParaRPr lang="en-US"/>
        </a:p>
      </dgm:t>
    </dgm:pt>
    <dgm:pt modelId="{A7D8547D-4EE9-154E-AC73-30FDA890D1B7}" type="sibTrans" cxnId="{330500DB-3B5E-1842-AB42-DD14E808ABC6}">
      <dgm:prSet/>
      <dgm:spPr/>
      <dgm:t>
        <a:bodyPr/>
        <a:lstStyle/>
        <a:p>
          <a:endParaRPr lang="en-US"/>
        </a:p>
      </dgm:t>
    </dgm:pt>
    <dgm:pt modelId="{48BCF685-EB0C-354C-97D4-26BF68B0C97B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Teguh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013B05C9-7974-FA41-8FBB-217AC43B590C}" type="parTrans" cxnId="{FD87F2CD-4071-114F-BAD3-B4BA2B10F8EC}">
      <dgm:prSet/>
      <dgm:spPr/>
      <dgm:t>
        <a:bodyPr/>
        <a:lstStyle/>
        <a:p>
          <a:endParaRPr lang="en-US"/>
        </a:p>
      </dgm:t>
    </dgm:pt>
    <dgm:pt modelId="{F5E8EB84-94FB-9646-9062-98891D8B83A9}" type="sibTrans" cxnId="{FD87F2CD-4071-114F-BAD3-B4BA2B10F8EC}">
      <dgm:prSet/>
      <dgm:spPr/>
      <dgm:t>
        <a:bodyPr/>
        <a:lstStyle/>
        <a:p>
          <a:endParaRPr lang="en-US"/>
        </a:p>
      </dgm:t>
    </dgm:pt>
    <dgm:pt modelId="{AAEE8227-E5A1-7548-9EA8-3947D814E81E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5F47CECE-E625-A346-83EA-C19BE79D0202}" type="parTrans" cxnId="{E7B4959F-55BA-954E-B9CA-1E41360547D6}">
      <dgm:prSet/>
      <dgm:spPr/>
      <dgm:t>
        <a:bodyPr/>
        <a:lstStyle/>
        <a:p>
          <a:endParaRPr lang="en-US"/>
        </a:p>
      </dgm:t>
    </dgm:pt>
    <dgm:pt modelId="{568EE823-92B4-F54D-90BA-B6F59026BF5F}" type="sibTrans" cxnId="{E7B4959F-55BA-954E-B9CA-1E41360547D6}">
      <dgm:prSet/>
      <dgm:spPr/>
      <dgm:t>
        <a:bodyPr/>
        <a:lstStyle/>
        <a:p>
          <a:endParaRPr lang="en-US"/>
        </a:p>
      </dgm:t>
    </dgm:pt>
    <dgm:pt modelId="{F781C101-FADC-064E-A233-6A8742E253A1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EA354B18-9147-DC49-9944-A64FDAAE5AD4}" type="parTrans" cxnId="{EA8BC05E-BB14-FA4A-B3B6-BC537476DA63}">
      <dgm:prSet/>
      <dgm:spPr/>
      <dgm:t>
        <a:bodyPr/>
        <a:lstStyle/>
        <a:p>
          <a:endParaRPr lang="en-US"/>
        </a:p>
      </dgm:t>
    </dgm:pt>
    <dgm:pt modelId="{D1C58C3C-6A61-AA47-8A5F-2A52FD963A6E}" type="sibTrans" cxnId="{EA8BC05E-BB14-FA4A-B3B6-BC537476DA63}">
      <dgm:prSet/>
      <dgm:spPr/>
      <dgm:t>
        <a:bodyPr/>
        <a:lstStyle/>
        <a:p>
          <a:endParaRPr lang="en-US"/>
        </a:p>
      </dgm:t>
    </dgm:pt>
    <dgm:pt modelId="{0B224B7E-349F-6C43-A8E1-EE7F330CEC40}">
      <dgm:prSet phldrT="[Text]"/>
      <dgm:spPr/>
      <dgm:t>
        <a:bodyPr/>
        <a:lstStyle/>
        <a:p>
          <a:r>
            <a:rPr lang="en-US" dirty="0"/>
            <a:t>Li</a:t>
          </a:r>
        </a:p>
        <a:p>
          <a:r>
            <a:rPr lang="en-US" b="1" dirty="0"/>
            <a:t>(element)</a:t>
          </a:r>
          <a:endParaRPr lang="en-US" dirty="0"/>
        </a:p>
      </dgm:t>
    </dgm:pt>
    <dgm:pt modelId="{D6A73D24-AD1C-B341-A03A-6616069ACB3F}" type="parTrans" cxnId="{73FA4448-A542-B14D-9D61-111F84E40E1D}">
      <dgm:prSet/>
      <dgm:spPr/>
      <dgm:t>
        <a:bodyPr/>
        <a:lstStyle/>
        <a:p>
          <a:endParaRPr lang="en-US"/>
        </a:p>
      </dgm:t>
    </dgm:pt>
    <dgm:pt modelId="{B867EE1A-678E-8846-A436-CBBBAB5C6297}" type="sibTrans" cxnId="{73FA4448-A542-B14D-9D61-111F84E40E1D}">
      <dgm:prSet/>
      <dgm:spPr/>
      <dgm:t>
        <a:bodyPr/>
        <a:lstStyle/>
        <a:p>
          <a:endParaRPr lang="en-US"/>
        </a:p>
      </dgm:t>
    </dgm:pt>
    <dgm:pt modelId="{B43A5642-DA34-A04B-9DC4-ACECCAC56559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Restu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AC76B45F-5DEA-2E49-8A8D-3D084442F78E}" type="parTrans" cxnId="{8CD19BC3-3319-DF40-98F4-0740ED622179}">
      <dgm:prSet/>
      <dgm:spPr/>
      <dgm:t>
        <a:bodyPr/>
        <a:lstStyle/>
        <a:p>
          <a:endParaRPr lang="en-US"/>
        </a:p>
      </dgm:t>
    </dgm:pt>
    <dgm:pt modelId="{BCF7422A-471C-9B4E-9EC3-4FE47EBBE41A}" type="sibTrans" cxnId="{8CD19BC3-3319-DF40-98F4-0740ED622179}">
      <dgm:prSet/>
      <dgm:spPr/>
      <dgm:t>
        <a:bodyPr/>
        <a:lstStyle/>
        <a:p>
          <a:endParaRPr lang="en-US"/>
        </a:p>
      </dgm:t>
    </dgm:pt>
    <dgm:pt modelId="{CE436ABC-5665-314C-B30F-69E6AE8C289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Icksan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D7DC925C-5D71-414E-8474-D1530CF32383}" type="parTrans" cxnId="{527C8D77-FFF7-C745-B4E1-4BAD3D966B5A}">
      <dgm:prSet/>
      <dgm:spPr/>
      <dgm:t>
        <a:bodyPr/>
        <a:lstStyle/>
        <a:p>
          <a:endParaRPr lang="en-US"/>
        </a:p>
      </dgm:t>
    </dgm:pt>
    <dgm:pt modelId="{C0F730DB-1A9B-C947-A1B1-DD8BB73EA2F2}" type="sibTrans" cxnId="{527C8D77-FFF7-C745-B4E1-4BAD3D966B5A}">
      <dgm:prSet/>
      <dgm:spPr/>
      <dgm:t>
        <a:bodyPr/>
        <a:lstStyle/>
        <a:p>
          <a:endParaRPr lang="en-US"/>
        </a:p>
      </dgm:t>
    </dgm:pt>
    <dgm:pt modelId="{18B99F86-E705-D441-B94E-DEBD9229E4F0}">
      <dgm:prSet phldrT="[Text]"/>
      <dgm:spPr/>
      <dgm:t>
        <a:bodyPr/>
        <a:lstStyle/>
        <a:p>
          <a:r>
            <a:rPr lang="en-US" dirty="0"/>
            <a:t>"</a:t>
          </a:r>
          <a:r>
            <a:rPr lang="en-US" dirty="0" err="1"/>
            <a:t>Hotma</a:t>
          </a:r>
          <a:r>
            <a:rPr lang="en-US" dirty="0"/>
            <a:t>”</a:t>
          </a:r>
        </a:p>
        <a:p>
          <a:r>
            <a:rPr lang="en-US" b="1" dirty="0"/>
            <a:t>(text)</a:t>
          </a:r>
          <a:endParaRPr lang="en-US" dirty="0"/>
        </a:p>
      </dgm:t>
    </dgm:pt>
    <dgm:pt modelId="{CA8836A9-124D-4244-AB67-BE80F0C1375F}" type="parTrans" cxnId="{85CA3ED9-14D7-F344-90AD-2BF20951BD82}">
      <dgm:prSet/>
      <dgm:spPr/>
      <dgm:t>
        <a:bodyPr/>
        <a:lstStyle/>
        <a:p>
          <a:endParaRPr lang="en-US"/>
        </a:p>
      </dgm:t>
    </dgm:pt>
    <dgm:pt modelId="{590D6ADD-255A-E54B-8ED1-5A66C35011AA}" type="sibTrans" cxnId="{85CA3ED9-14D7-F344-90AD-2BF20951BD82}">
      <dgm:prSet/>
      <dgm:spPr/>
      <dgm:t>
        <a:bodyPr/>
        <a:lstStyle/>
        <a:p>
          <a:endParaRPr lang="en-US"/>
        </a:p>
      </dgm:t>
    </dgm:pt>
    <dgm:pt modelId="{36C5251D-9F8C-9440-9034-3A39A4E137E1}" type="pres">
      <dgm:prSet presAssocID="{E33966C6-0884-1743-9A30-285B53AFCAD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C1FD9-CB75-864F-8B84-19D5C525B006}" type="pres">
      <dgm:prSet presAssocID="{0BD1DC9A-2DCA-BA43-BBFD-E01068ACF8EB}" presName="hierRoot1" presStyleCnt="0"/>
      <dgm:spPr/>
    </dgm:pt>
    <dgm:pt modelId="{DBF6B7EC-8DCC-DC4D-A69C-26C057A78A76}" type="pres">
      <dgm:prSet presAssocID="{0BD1DC9A-2DCA-BA43-BBFD-E01068ACF8EB}" presName="composite" presStyleCnt="0"/>
      <dgm:spPr/>
    </dgm:pt>
    <dgm:pt modelId="{DCC6AEB8-F872-FE45-B2D7-AA9D284C7C75}" type="pres">
      <dgm:prSet presAssocID="{0BD1DC9A-2DCA-BA43-BBFD-E01068ACF8EB}" presName="background" presStyleLbl="node0" presStyleIdx="0" presStyleCnt="1"/>
      <dgm:spPr/>
    </dgm:pt>
    <dgm:pt modelId="{8E508C97-3159-1547-B558-F1050DDC3969}" type="pres">
      <dgm:prSet presAssocID="{0BD1DC9A-2DCA-BA43-BBFD-E01068ACF8EB}" presName="text" presStyleLbl="fgAcc0" presStyleIdx="0" presStyleCnt="1">
        <dgm:presLayoutVars>
          <dgm:chPref val="3"/>
        </dgm:presLayoutVars>
      </dgm:prSet>
      <dgm:spPr/>
    </dgm:pt>
    <dgm:pt modelId="{F62DB168-60EA-FA4B-9D7F-40926860852B}" type="pres">
      <dgm:prSet presAssocID="{0BD1DC9A-2DCA-BA43-BBFD-E01068ACF8EB}" presName="hierChild2" presStyleCnt="0"/>
      <dgm:spPr/>
    </dgm:pt>
    <dgm:pt modelId="{4A96851C-E764-134E-B4FD-65E57625E214}" type="pres">
      <dgm:prSet presAssocID="{CEB1693F-99F6-CD49-A924-84CB63538B62}" presName="Name10" presStyleLbl="parChTrans1D2" presStyleIdx="0" presStyleCnt="1"/>
      <dgm:spPr/>
    </dgm:pt>
    <dgm:pt modelId="{52E06266-8FC1-404F-96CF-D9CD32909A6C}" type="pres">
      <dgm:prSet presAssocID="{8025472A-2742-614A-864C-2E1143A15CCE}" presName="hierRoot2" presStyleCnt="0"/>
      <dgm:spPr/>
    </dgm:pt>
    <dgm:pt modelId="{49416C40-9B62-534E-B0B0-483D096C6826}" type="pres">
      <dgm:prSet presAssocID="{8025472A-2742-614A-864C-2E1143A15CCE}" presName="composite2" presStyleCnt="0"/>
      <dgm:spPr/>
    </dgm:pt>
    <dgm:pt modelId="{F2323CB5-61B0-494A-8151-A31B4E0EBE67}" type="pres">
      <dgm:prSet presAssocID="{8025472A-2742-614A-864C-2E1143A15CCE}" presName="background2" presStyleLbl="node2" presStyleIdx="0" presStyleCnt="1"/>
      <dgm:spPr/>
    </dgm:pt>
    <dgm:pt modelId="{E7A94BA2-98FF-7D4B-9E38-FB3411421176}" type="pres">
      <dgm:prSet presAssocID="{8025472A-2742-614A-864C-2E1143A15CCE}" presName="text2" presStyleLbl="fgAcc2" presStyleIdx="0" presStyleCnt="1">
        <dgm:presLayoutVars>
          <dgm:chPref val="3"/>
        </dgm:presLayoutVars>
      </dgm:prSet>
      <dgm:spPr/>
    </dgm:pt>
    <dgm:pt modelId="{8AC5C9DC-8AA1-7F43-9CC4-899F1227EAF2}" type="pres">
      <dgm:prSet presAssocID="{8025472A-2742-614A-864C-2E1143A15CCE}" presName="hierChild3" presStyleCnt="0"/>
      <dgm:spPr/>
    </dgm:pt>
    <dgm:pt modelId="{E7E74A68-40DC-0245-ABBE-E653B27D0F3F}" type="pres">
      <dgm:prSet presAssocID="{27FCEB2C-3934-8A48-94C7-92C73E8AF07A}" presName="Name17" presStyleLbl="parChTrans1D3" presStyleIdx="0" presStyleCnt="2"/>
      <dgm:spPr/>
    </dgm:pt>
    <dgm:pt modelId="{789A9105-655B-BC42-B07F-D1CDCBFD9421}" type="pres">
      <dgm:prSet presAssocID="{9FDF9D54-D5BE-D245-869B-269C63F94DC3}" presName="hierRoot3" presStyleCnt="0"/>
      <dgm:spPr/>
    </dgm:pt>
    <dgm:pt modelId="{683176BF-A486-F049-9468-3DEE4DD072A6}" type="pres">
      <dgm:prSet presAssocID="{9FDF9D54-D5BE-D245-869B-269C63F94DC3}" presName="composite3" presStyleCnt="0"/>
      <dgm:spPr/>
    </dgm:pt>
    <dgm:pt modelId="{2D631837-65E4-E24A-ABE3-BA794CDB03B2}" type="pres">
      <dgm:prSet presAssocID="{9FDF9D54-D5BE-D245-869B-269C63F94DC3}" presName="background3" presStyleLbl="node3" presStyleIdx="0" presStyleCnt="2"/>
      <dgm:spPr/>
    </dgm:pt>
    <dgm:pt modelId="{025EBF9F-1FA1-4747-BF2E-C08D8AFE6B1F}" type="pres">
      <dgm:prSet presAssocID="{9FDF9D54-D5BE-D245-869B-269C63F94DC3}" presName="text3" presStyleLbl="fgAcc3" presStyleIdx="0" presStyleCnt="2">
        <dgm:presLayoutVars>
          <dgm:chPref val="3"/>
        </dgm:presLayoutVars>
      </dgm:prSet>
      <dgm:spPr/>
    </dgm:pt>
    <dgm:pt modelId="{851E4370-EFDD-C142-A0B5-6CDA20656AA3}" type="pres">
      <dgm:prSet presAssocID="{9FDF9D54-D5BE-D245-869B-269C63F94DC3}" presName="hierChild4" presStyleCnt="0"/>
      <dgm:spPr/>
    </dgm:pt>
    <dgm:pt modelId="{988D2C84-0B61-9546-988F-B6E75A0B0C56}" type="pres">
      <dgm:prSet presAssocID="{EFA34CF9-B7D7-1C44-8538-C7621C591B4D}" presName="Name23" presStyleLbl="parChTrans1D4" presStyleIdx="0" presStyleCnt="19"/>
      <dgm:spPr/>
    </dgm:pt>
    <dgm:pt modelId="{C30A3F62-132E-C24A-8E58-67ABE8578CBE}" type="pres">
      <dgm:prSet presAssocID="{6740503B-EF61-D64F-A956-00C1E9CB789A}" presName="hierRoot4" presStyleCnt="0"/>
      <dgm:spPr/>
    </dgm:pt>
    <dgm:pt modelId="{B903DB21-11AD-1A4A-B54B-FEC6384AD79D}" type="pres">
      <dgm:prSet presAssocID="{6740503B-EF61-D64F-A956-00C1E9CB789A}" presName="composite4" presStyleCnt="0"/>
      <dgm:spPr/>
    </dgm:pt>
    <dgm:pt modelId="{638CAEA8-15E8-9144-9A89-34F8601A9D44}" type="pres">
      <dgm:prSet presAssocID="{6740503B-EF61-D64F-A956-00C1E9CB789A}" presName="background4" presStyleLbl="node4" presStyleIdx="0" presStyleCnt="19"/>
      <dgm:spPr/>
    </dgm:pt>
    <dgm:pt modelId="{41D23E47-14FD-6C49-A1BD-BEAB9F803C25}" type="pres">
      <dgm:prSet presAssocID="{6740503B-EF61-D64F-A956-00C1E9CB789A}" presName="text4" presStyleLbl="fgAcc4" presStyleIdx="0" presStyleCnt="19">
        <dgm:presLayoutVars>
          <dgm:chPref val="3"/>
        </dgm:presLayoutVars>
      </dgm:prSet>
      <dgm:spPr/>
    </dgm:pt>
    <dgm:pt modelId="{9CCB0A91-5941-5C48-B566-0BFCACBC7F19}" type="pres">
      <dgm:prSet presAssocID="{6740503B-EF61-D64F-A956-00C1E9CB789A}" presName="hierChild5" presStyleCnt="0"/>
      <dgm:spPr/>
    </dgm:pt>
    <dgm:pt modelId="{08E1886C-AC91-1947-A310-CC9B7B694E3F}" type="pres">
      <dgm:prSet presAssocID="{A59F0881-6131-1145-B3A7-0D6B5A217DA9}" presName="Name23" presStyleLbl="parChTrans1D4" presStyleIdx="1" presStyleCnt="19"/>
      <dgm:spPr/>
    </dgm:pt>
    <dgm:pt modelId="{446FF3F7-6F53-6B4A-9B99-CE73CEAC2742}" type="pres">
      <dgm:prSet presAssocID="{92FD5419-E5E2-D745-A19E-250F899F037B}" presName="hierRoot4" presStyleCnt="0"/>
      <dgm:spPr/>
    </dgm:pt>
    <dgm:pt modelId="{B3728975-72E7-504F-AD09-2B13F4D18B58}" type="pres">
      <dgm:prSet presAssocID="{92FD5419-E5E2-D745-A19E-250F899F037B}" presName="composite4" presStyleCnt="0"/>
      <dgm:spPr/>
    </dgm:pt>
    <dgm:pt modelId="{BA1EF0F1-A43B-544C-868A-1E6056D999DA}" type="pres">
      <dgm:prSet presAssocID="{92FD5419-E5E2-D745-A19E-250F899F037B}" presName="background4" presStyleLbl="node4" presStyleIdx="1" presStyleCnt="19"/>
      <dgm:spPr/>
    </dgm:pt>
    <dgm:pt modelId="{FBB4242D-780D-F34B-B550-B9AAC85D5FE5}" type="pres">
      <dgm:prSet presAssocID="{92FD5419-E5E2-D745-A19E-250F899F037B}" presName="text4" presStyleLbl="fgAcc4" presStyleIdx="1" presStyleCnt="19">
        <dgm:presLayoutVars>
          <dgm:chPref val="3"/>
        </dgm:presLayoutVars>
      </dgm:prSet>
      <dgm:spPr/>
    </dgm:pt>
    <dgm:pt modelId="{D2AF34DC-BB95-3F4A-93C4-DEDF8198D6AD}" type="pres">
      <dgm:prSet presAssocID="{92FD5419-E5E2-D745-A19E-250F899F037B}" presName="hierChild5" presStyleCnt="0"/>
      <dgm:spPr/>
    </dgm:pt>
    <dgm:pt modelId="{DA03C4AC-B724-0D45-8414-D76483CB0DA2}" type="pres">
      <dgm:prSet presAssocID="{19ADE0CF-A455-944A-8C09-5E13E5918211}" presName="Name17" presStyleLbl="parChTrans1D3" presStyleIdx="1" presStyleCnt="2"/>
      <dgm:spPr/>
    </dgm:pt>
    <dgm:pt modelId="{B8821295-C94F-3D4C-AECC-FD78CB0058C4}" type="pres">
      <dgm:prSet presAssocID="{541A81A7-67D7-3E40-9D81-A7EEFED8AED1}" presName="hierRoot3" presStyleCnt="0"/>
      <dgm:spPr/>
    </dgm:pt>
    <dgm:pt modelId="{582062C1-DD20-EB46-A537-42A725CA37CE}" type="pres">
      <dgm:prSet presAssocID="{541A81A7-67D7-3E40-9D81-A7EEFED8AED1}" presName="composite3" presStyleCnt="0"/>
      <dgm:spPr/>
    </dgm:pt>
    <dgm:pt modelId="{2D5E840C-0712-034C-BE2A-ABAEB1C1C554}" type="pres">
      <dgm:prSet presAssocID="{541A81A7-67D7-3E40-9D81-A7EEFED8AED1}" presName="background3" presStyleLbl="node3" presStyleIdx="1" presStyleCnt="2"/>
      <dgm:spPr/>
    </dgm:pt>
    <dgm:pt modelId="{37CC99C3-6346-A64B-97CF-E93F2DE44D52}" type="pres">
      <dgm:prSet presAssocID="{541A81A7-67D7-3E40-9D81-A7EEFED8AED1}" presName="text3" presStyleLbl="fgAcc3" presStyleIdx="1" presStyleCnt="2">
        <dgm:presLayoutVars>
          <dgm:chPref val="3"/>
        </dgm:presLayoutVars>
      </dgm:prSet>
      <dgm:spPr/>
    </dgm:pt>
    <dgm:pt modelId="{34E5D25F-E81F-5E4B-9024-176A505D8BE1}" type="pres">
      <dgm:prSet presAssocID="{541A81A7-67D7-3E40-9D81-A7EEFED8AED1}" presName="hierChild4" presStyleCnt="0"/>
      <dgm:spPr/>
    </dgm:pt>
    <dgm:pt modelId="{213E664F-3EF7-584C-B11F-D561EB1516CB}" type="pres">
      <dgm:prSet presAssocID="{03234451-C737-6746-B8B7-EFFBCDC960B2}" presName="Name23" presStyleLbl="parChTrans1D4" presStyleIdx="2" presStyleCnt="19"/>
      <dgm:spPr/>
    </dgm:pt>
    <dgm:pt modelId="{092AC96A-77FF-A54B-AA4D-8EFF8411FEA2}" type="pres">
      <dgm:prSet presAssocID="{4C761767-6BEA-C64C-A2C6-1CD275C3CB49}" presName="hierRoot4" presStyleCnt="0"/>
      <dgm:spPr/>
    </dgm:pt>
    <dgm:pt modelId="{9E28DBDC-079F-5F48-AC66-2E1C38D05077}" type="pres">
      <dgm:prSet presAssocID="{4C761767-6BEA-C64C-A2C6-1CD275C3CB49}" presName="composite4" presStyleCnt="0"/>
      <dgm:spPr/>
    </dgm:pt>
    <dgm:pt modelId="{D8847586-3AA2-454D-8C85-9C40CB162211}" type="pres">
      <dgm:prSet presAssocID="{4C761767-6BEA-C64C-A2C6-1CD275C3CB49}" presName="background4" presStyleLbl="node4" presStyleIdx="2" presStyleCnt="19"/>
      <dgm:spPr/>
    </dgm:pt>
    <dgm:pt modelId="{8FB93700-2148-6C49-887E-B89E63001E27}" type="pres">
      <dgm:prSet presAssocID="{4C761767-6BEA-C64C-A2C6-1CD275C3CB49}" presName="text4" presStyleLbl="fgAcc4" presStyleIdx="2" presStyleCnt="19">
        <dgm:presLayoutVars>
          <dgm:chPref val="3"/>
        </dgm:presLayoutVars>
      </dgm:prSet>
      <dgm:spPr/>
    </dgm:pt>
    <dgm:pt modelId="{8818B592-A473-9146-B996-7DDFB7D799C4}" type="pres">
      <dgm:prSet presAssocID="{4C761767-6BEA-C64C-A2C6-1CD275C3CB49}" presName="hierChild5" presStyleCnt="0"/>
      <dgm:spPr/>
    </dgm:pt>
    <dgm:pt modelId="{6576EDE6-AB25-3F40-B9E6-1D7076DB4782}" type="pres">
      <dgm:prSet presAssocID="{F7062819-3335-1D4D-A7DB-450AFFE4DD21}" presName="Name23" presStyleLbl="parChTrans1D4" presStyleIdx="3" presStyleCnt="19"/>
      <dgm:spPr/>
    </dgm:pt>
    <dgm:pt modelId="{EF2DA33C-DCF5-E74E-A2F1-943810FDBE34}" type="pres">
      <dgm:prSet presAssocID="{5E631DE9-0341-604A-94E5-F0B4EBF2D846}" presName="hierRoot4" presStyleCnt="0"/>
      <dgm:spPr/>
    </dgm:pt>
    <dgm:pt modelId="{C3A41E4D-69B8-ED40-B670-B50AC0EAC9DA}" type="pres">
      <dgm:prSet presAssocID="{5E631DE9-0341-604A-94E5-F0B4EBF2D846}" presName="composite4" presStyleCnt="0"/>
      <dgm:spPr/>
    </dgm:pt>
    <dgm:pt modelId="{B60D3D60-480B-B747-9C83-CA08B428F29B}" type="pres">
      <dgm:prSet presAssocID="{5E631DE9-0341-604A-94E5-F0B4EBF2D846}" presName="background4" presStyleLbl="node4" presStyleIdx="3" presStyleCnt="19"/>
      <dgm:spPr/>
    </dgm:pt>
    <dgm:pt modelId="{BFE50B6E-23A6-0A44-9FE9-57D2B870377C}" type="pres">
      <dgm:prSet presAssocID="{5E631DE9-0341-604A-94E5-F0B4EBF2D846}" presName="text4" presStyleLbl="fgAcc4" presStyleIdx="3" presStyleCnt="19">
        <dgm:presLayoutVars>
          <dgm:chPref val="3"/>
        </dgm:presLayoutVars>
      </dgm:prSet>
      <dgm:spPr/>
    </dgm:pt>
    <dgm:pt modelId="{D125043E-7259-8D47-A4AB-685BCFFCA212}" type="pres">
      <dgm:prSet presAssocID="{5E631DE9-0341-604A-94E5-F0B4EBF2D846}" presName="hierChild5" presStyleCnt="0"/>
      <dgm:spPr/>
    </dgm:pt>
    <dgm:pt modelId="{4B4E510A-CC34-F24C-B306-A610EF05E7FF}" type="pres">
      <dgm:prSet presAssocID="{DE5893A9-E254-2F4F-9243-B030B8415B54}" presName="Name23" presStyleLbl="parChTrans1D4" presStyleIdx="4" presStyleCnt="19"/>
      <dgm:spPr/>
    </dgm:pt>
    <dgm:pt modelId="{5D4EDA0D-4173-314E-8A26-8C737709A82A}" type="pres">
      <dgm:prSet presAssocID="{31991983-C5E4-404F-A633-C2985B579AF2}" presName="hierRoot4" presStyleCnt="0"/>
      <dgm:spPr/>
    </dgm:pt>
    <dgm:pt modelId="{AA627350-884C-C249-B5BC-1C96ED1585D4}" type="pres">
      <dgm:prSet presAssocID="{31991983-C5E4-404F-A633-C2985B579AF2}" presName="composite4" presStyleCnt="0"/>
      <dgm:spPr/>
    </dgm:pt>
    <dgm:pt modelId="{4D80FAD8-665C-3C4E-9F4F-A3E47DB1F86E}" type="pres">
      <dgm:prSet presAssocID="{31991983-C5E4-404F-A633-C2985B579AF2}" presName="background4" presStyleLbl="node4" presStyleIdx="4" presStyleCnt="19"/>
      <dgm:spPr/>
    </dgm:pt>
    <dgm:pt modelId="{1344F0DE-0F7E-8D43-92BA-04438F717740}" type="pres">
      <dgm:prSet presAssocID="{31991983-C5E4-404F-A633-C2985B579AF2}" presName="text4" presStyleLbl="fgAcc4" presStyleIdx="4" presStyleCnt="19">
        <dgm:presLayoutVars>
          <dgm:chPref val="3"/>
        </dgm:presLayoutVars>
      </dgm:prSet>
      <dgm:spPr/>
    </dgm:pt>
    <dgm:pt modelId="{63F528B9-AD08-2147-9CAC-C399A72C5777}" type="pres">
      <dgm:prSet presAssocID="{31991983-C5E4-404F-A633-C2985B579AF2}" presName="hierChild5" presStyleCnt="0"/>
      <dgm:spPr/>
    </dgm:pt>
    <dgm:pt modelId="{0856B22E-E91D-0249-B360-02C93CD0729C}" type="pres">
      <dgm:prSet presAssocID="{7277995B-52C3-7C4B-9097-44E7937D6105}" presName="Name23" presStyleLbl="parChTrans1D4" presStyleIdx="5" presStyleCnt="19"/>
      <dgm:spPr/>
    </dgm:pt>
    <dgm:pt modelId="{44D04F6D-751D-DA48-998D-6D7BE3980AEC}" type="pres">
      <dgm:prSet presAssocID="{C5700014-DE9D-7A4B-B25A-FDC8C92F8F03}" presName="hierRoot4" presStyleCnt="0"/>
      <dgm:spPr/>
    </dgm:pt>
    <dgm:pt modelId="{D032DC54-3FCA-3E42-9EFB-ECA8EA3BD898}" type="pres">
      <dgm:prSet presAssocID="{C5700014-DE9D-7A4B-B25A-FDC8C92F8F03}" presName="composite4" presStyleCnt="0"/>
      <dgm:spPr/>
    </dgm:pt>
    <dgm:pt modelId="{A0DCBED0-6B19-A84E-90C7-F3EC7AEFAFA8}" type="pres">
      <dgm:prSet presAssocID="{C5700014-DE9D-7A4B-B25A-FDC8C92F8F03}" presName="background4" presStyleLbl="node4" presStyleIdx="5" presStyleCnt="19"/>
      <dgm:spPr/>
    </dgm:pt>
    <dgm:pt modelId="{710884F3-F737-5048-9FD9-63445400E231}" type="pres">
      <dgm:prSet presAssocID="{C5700014-DE9D-7A4B-B25A-FDC8C92F8F03}" presName="text4" presStyleLbl="fgAcc4" presStyleIdx="5" presStyleCnt="19">
        <dgm:presLayoutVars>
          <dgm:chPref val="3"/>
        </dgm:presLayoutVars>
      </dgm:prSet>
      <dgm:spPr/>
    </dgm:pt>
    <dgm:pt modelId="{BFF68DD6-FBF0-5345-83B5-FFE159DBC2E3}" type="pres">
      <dgm:prSet presAssocID="{C5700014-DE9D-7A4B-B25A-FDC8C92F8F03}" presName="hierChild5" presStyleCnt="0"/>
      <dgm:spPr/>
    </dgm:pt>
    <dgm:pt modelId="{4DF0076F-56D3-004C-88DA-A97C50D513B8}" type="pres">
      <dgm:prSet presAssocID="{385D6926-D428-724A-A932-5EBB65F5F801}" presName="Name23" presStyleLbl="parChTrans1D4" presStyleIdx="6" presStyleCnt="19"/>
      <dgm:spPr/>
    </dgm:pt>
    <dgm:pt modelId="{6EE3C3DD-FDE9-894F-A386-67778454FF24}" type="pres">
      <dgm:prSet presAssocID="{5B43E48F-EC4D-BF4B-803E-FF52D434F070}" presName="hierRoot4" presStyleCnt="0"/>
      <dgm:spPr/>
    </dgm:pt>
    <dgm:pt modelId="{117A2816-7B20-0740-9A90-E856799D0A4C}" type="pres">
      <dgm:prSet presAssocID="{5B43E48F-EC4D-BF4B-803E-FF52D434F070}" presName="composite4" presStyleCnt="0"/>
      <dgm:spPr/>
    </dgm:pt>
    <dgm:pt modelId="{12C0B4D8-C651-2846-838B-2E00A36EF2E1}" type="pres">
      <dgm:prSet presAssocID="{5B43E48F-EC4D-BF4B-803E-FF52D434F070}" presName="background4" presStyleLbl="node4" presStyleIdx="6" presStyleCnt="19"/>
      <dgm:spPr/>
    </dgm:pt>
    <dgm:pt modelId="{4B47190D-B446-7B44-8C45-71DF880F4CC8}" type="pres">
      <dgm:prSet presAssocID="{5B43E48F-EC4D-BF4B-803E-FF52D434F070}" presName="text4" presStyleLbl="fgAcc4" presStyleIdx="6" presStyleCnt="19">
        <dgm:presLayoutVars>
          <dgm:chPref val="3"/>
        </dgm:presLayoutVars>
      </dgm:prSet>
      <dgm:spPr/>
    </dgm:pt>
    <dgm:pt modelId="{FA3D9D59-E55E-9E4F-8B65-8FFD27443662}" type="pres">
      <dgm:prSet presAssocID="{5B43E48F-EC4D-BF4B-803E-FF52D434F070}" presName="hierChild5" presStyleCnt="0"/>
      <dgm:spPr/>
    </dgm:pt>
    <dgm:pt modelId="{86E5AEB0-37BC-F348-A074-ACC734908E9C}" type="pres">
      <dgm:prSet presAssocID="{C2A1AF3A-322D-0646-8ADB-B0B9D50991A1}" presName="Name23" presStyleLbl="parChTrans1D4" presStyleIdx="7" presStyleCnt="19"/>
      <dgm:spPr/>
    </dgm:pt>
    <dgm:pt modelId="{B7247B0B-B8F7-C84F-90E2-138E2ADF1C68}" type="pres">
      <dgm:prSet presAssocID="{F1B452A7-C638-384B-B1AE-E180C915EF5C}" presName="hierRoot4" presStyleCnt="0"/>
      <dgm:spPr/>
    </dgm:pt>
    <dgm:pt modelId="{3604934A-B95C-794D-B9FB-4B35FE2B8BDA}" type="pres">
      <dgm:prSet presAssocID="{F1B452A7-C638-384B-B1AE-E180C915EF5C}" presName="composite4" presStyleCnt="0"/>
      <dgm:spPr/>
    </dgm:pt>
    <dgm:pt modelId="{A4FB89FD-0DCD-314E-9FFC-95F62AC4C8C9}" type="pres">
      <dgm:prSet presAssocID="{F1B452A7-C638-384B-B1AE-E180C915EF5C}" presName="background4" presStyleLbl="node4" presStyleIdx="7" presStyleCnt="19"/>
      <dgm:spPr/>
    </dgm:pt>
    <dgm:pt modelId="{EA52E16A-1C64-874D-B3A3-E20C15139C08}" type="pres">
      <dgm:prSet presAssocID="{F1B452A7-C638-384B-B1AE-E180C915EF5C}" presName="text4" presStyleLbl="fgAcc4" presStyleIdx="7" presStyleCnt="19">
        <dgm:presLayoutVars>
          <dgm:chPref val="3"/>
        </dgm:presLayoutVars>
      </dgm:prSet>
      <dgm:spPr/>
    </dgm:pt>
    <dgm:pt modelId="{DACD792D-050C-0F4B-B3E2-6E2EE7E7710D}" type="pres">
      <dgm:prSet presAssocID="{F1B452A7-C638-384B-B1AE-E180C915EF5C}" presName="hierChild5" presStyleCnt="0"/>
      <dgm:spPr/>
    </dgm:pt>
    <dgm:pt modelId="{41435926-139F-D245-BC1E-C33D14108AF0}" type="pres">
      <dgm:prSet presAssocID="{6E06FF59-0D46-2741-A38A-1E69D0AD2A45}" presName="Name23" presStyleLbl="parChTrans1D4" presStyleIdx="8" presStyleCnt="19"/>
      <dgm:spPr/>
    </dgm:pt>
    <dgm:pt modelId="{368D85FC-D7B5-544B-AA40-FEBD610B2403}" type="pres">
      <dgm:prSet presAssocID="{29033AD7-9E3D-604A-934E-190B45F1975D}" presName="hierRoot4" presStyleCnt="0"/>
      <dgm:spPr/>
    </dgm:pt>
    <dgm:pt modelId="{C3B457C9-5520-6C43-9C43-0FDAAC687AE2}" type="pres">
      <dgm:prSet presAssocID="{29033AD7-9E3D-604A-934E-190B45F1975D}" presName="composite4" presStyleCnt="0"/>
      <dgm:spPr/>
    </dgm:pt>
    <dgm:pt modelId="{90ABA82D-25DE-9F4A-B030-82D55A913E88}" type="pres">
      <dgm:prSet presAssocID="{29033AD7-9E3D-604A-934E-190B45F1975D}" presName="background4" presStyleLbl="node4" presStyleIdx="8" presStyleCnt="19"/>
      <dgm:spPr/>
    </dgm:pt>
    <dgm:pt modelId="{103A2A24-BCF2-F247-81D4-B442C50EF117}" type="pres">
      <dgm:prSet presAssocID="{29033AD7-9E3D-604A-934E-190B45F1975D}" presName="text4" presStyleLbl="fgAcc4" presStyleIdx="8" presStyleCnt="19">
        <dgm:presLayoutVars>
          <dgm:chPref val="3"/>
        </dgm:presLayoutVars>
      </dgm:prSet>
      <dgm:spPr/>
    </dgm:pt>
    <dgm:pt modelId="{4796ECD0-7893-5F4E-97FB-09826AC0D9B2}" type="pres">
      <dgm:prSet presAssocID="{29033AD7-9E3D-604A-934E-190B45F1975D}" presName="hierChild5" presStyleCnt="0"/>
      <dgm:spPr/>
    </dgm:pt>
    <dgm:pt modelId="{2735245F-5210-1945-9A60-0CD4DC2AE647}" type="pres">
      <dgm:prSet presAssocID="{9F1BB421-D9B2-B94F-94EE-634549C967B9}" presName="Name23" presStyleLbl="parChTrans1D4" presStyleIdx="9" presStyleCnt="19"/>
      <dgm:spPr/>
    </dgm:pt>
    <dgm:pt modelId="{46F61CAF-82DC-3145-A98F-26B3E5D54F05}" type="pres">
      <dgm:prSet presAssocID="{88EBDFC2-A8E0-374C-87E0-4EE1EEBDBAEF}" presName="hierRoot4" presStyleCnt="0"/>
      <dgm:spPr/>
    </dgm:pt>
    <dgm:pt modelId="{F094974F-E56C-0C48-B5D0-7E2B10AA9983}" type="pres">
      <dgm:prSet presAssocID="{88EBDFC2-A8E0-374C-87E0-4EE1EEBDBAEF}" presName="composite4" presStyleCnt="0"/>
      <dgm:spPr/>
    </dgm:pt>
    <dgm:pt modelId="{B5AE7214-381D-024E-B471-96467CA7DE0D}" type="pres">
      <dgm:prSet presAssocID="{88EBDFC2-A8E0-374C-87E0-4EE1EEBDBAEF}" presName="background4" presStyleLbl="node4" presStyleIdx="9" presStyleCnt="19"/>
      <dgm:spPr/>
    </dgm:pt>
    <dgm:pt modelId="{F9D04D96-713D-0544-B6D0-12889CB1DE52}" type="pres">
      <dgm:prSet presAssocID="{88EBDFC2-A8E0-374C-87E0-4EE1EEBDBAEF}" presName="text4" presStyleLbl="fgAcc4" presStyleIdx="9" presStyleCnt="19">
        <dgm:presLayoutVars>
          <dgm:chPref val="3"/>
        </dgm:presLayoutVars>
      </dgm:prSet>
      <dgm:spPr/>
    </dgm:pt>
    <dgm:pt modelId="{BA7B0B56-836B-EA46-B134-2EADBFAFCF8B}" type="pres">
      <dgm:prSet presAssocID="{88EBDFC2-A8E0-374C-87E0-4EE1EEBDBAEF}" presName="hierChild5" presStyleCnt="0"/>
      <dgm:spPr/>
    </dgm:pt>
    <dgm:pt modelId="{3DC11ACA-EC40-964C-8F57-5B35724014CB}" type="pres">
      <dgm:prSet presAssocID="{EC05B4E6-5839-6443-9C40-6A104D37F504}" presName="Name23" presStyleLbl="parChTrans1D4" presStyleIdx="10" presStyleCnt="19"/>
      <dgm:spPr/>
    </dgm:pt>
    <dgm:pt modelId="{0D56370E-E66E-C940-908C-1C3E42C848A9}" type="pres">
      <dgm:prSet presAssocID="{E43B00F7-6C6D-8F48-BBF2-2A0DDCB10B44}" presName="hierRoot4" presStyleCnt="0"/>
      <dgm:spPr/>
    </dgm:pt>
    <dgm:pt modelId="{01B88E60-292A-1244-AA88-7A1EB609E318}" type="pres">
      <dgm:prSet presAssocID="{E43B00F7-6C6D-8F48-BBF2-2A0DDCB10B44}" presName="composite4" presStyleCnt="0"/>
      <dgm:spPr/>
    </dgm:pt>
    <dgm:pt modelId="{AA33B287-C20D-0049-B43C-4EB50DFB92AD}" type="pres">
      <dgm:prSet presAssocID="{E43B00F7-6C6D-8F48-BBF2-2A0DDCB10B44}" presName="background4" presStyleLbl="node4" presStyleIdx="10" presStyleCnt="19"/>
      <dgm:spPr/>
    </dgm:pt>
    <dgm:pt modelId="{130AB1F9-9E49-904C-88B3-CD9DB5A8E5BA}" type="pres">
      <dgm:prSet presAssocID="{E43B00F7-6C6D-8F48-BBF2-2A0DDCB10B44}" presName="text4" presStyleLbl="fgAcc4" presStyleIdx="10" presStyleCnt="19">
        <dgm:presLayoutVars>
          <dgm:chPref val="3"/>
        </dgm:presLayoutVars>
      </dgm:prSet>
      <dgm:spPr/>
    </dgm:pt>
    <dgm:pt modelId="{01DF812F-FB08-604A-BDFD-CD8E5DB2716E}" type="pres">
      <dgm:prSet presAssocID="{E43B00F7-6C6D-8F48-BBF2-2A0DDCB10B44}" presName="hierChild5" presStyleCnt="0"/>
      <dgm:spPr/>
    </dgm:pt>
    <dgm:pt modelId="{B37BD962-5359-D448-8324-0DF17AC75B11}" type="pres">
      <dgm:prSet presAssocID="{90743EDB-C393-C849-8231-6DB2A73E944C}" presName="Name23" presStyleLbl="parChTrans1D4" presStyleIdx="11" presStyleCnt="19"/>
      <dgm:spPr/>
    </dgm:pt>
    <dgm:pt modelId="{8E987364-7CED-9246-B0D2-50FA7DED40B4}" type="pres">
      <dgm:prSet presAssocID="{0379F2A8-0108-D944-8722-1B8EE6539106}" presName="hierRoot4" presStyleCnt="0"/>
      <dgm:spPr/>
    </dgm:pt>
    <dgm:pt modelId="{E2754581-D108-8545-B667-3190F0D60738}" type="pres">
      <dgm:prSet presAssocID="{0379F2A8-0108-D944-8722-1B8EE6539106}" presName="composite4" presStyleCnt="0"/>
      <dgm:spPr/>
    </dgm:pt>
    <dgm:pt modelId="{E6CBB8B4-987C-A84E-A187-33ABAEE21C1D}" type="pres">
      <dgm:prSet presAssocID="{0379F2A8-0108-D944-8722-1B8EE6539106}" presName="background4" presStyleLbl="node4" presStyleIdx="11" presStyleCnt="19"/>
      <dgm:spPr/>
    </dgm:pt>
    <dgm:pt modelId="{157A613C-13FA-1241-906A-0121CAFD5B66}" type="pres">
      <dgm:prSet presAssocID="{0379F2A8-0108-D944-8722-1B8EE6539106}" presName="text4" presStyleLbl="fgAcc4" presStyleIdx="11" presStyleCnt="19">
        <dgm:presLayoutVars>
          <dgm:chPref val="3"/>
        </dgm:presLayoutVars>
      </dgm:prSet>
      <dgm:spPr/>
    </dgm:pt>
    <dgm:pt modelId="{4094B850-56BF-7049-B16D-BF584B648245}" type="pres">
      <dgm:prSet presAssocID="{0379F2A8-0108-D944-8722-1B8EE6539106}" presName="hierChild5" presStyleCnt="0"/>
      <dgm:spPr/>
    </dgm:pt>
    <dgm:pt modelId="{A8448762-DD3D-094D-BFAC-817BB7997E25}" type="pres">
      <dgm:prSet presAssocID="{013B05C9-7974-FA41-8FBB-217AC43B590C}" presName="Name23" presStyleLbl="parChTrans1D4" presStyleIdx="12" presStyleCnt="19"/>
      <dgm:spPr/>
    </dgm:pt>
    <dgm:pt modelId="{7F1EA445-0982-9647-A5E4-FF3CD8256517}" type="pres">
      <dgm:prSet presAssocID="{48BCF685-EB0C-354C-97D4-26BF68B0C97B}" presName="hierRoot4" presStyleCnt="0"/>
      <dgm:spPr/>
    </dgm:pt>
    <dgm:pt modelId="{7F77E8BA-F8C8-0248-B474-44CD6AFEC3F9}" type="pres">
      <dgm:prSet presAssocID="{48BCF685-EB0C-354C-97D4-26BF68B0C97B}" presName="composite4" presStyleCnt="0"/>
      <dgm:spPr/>
    </dgm:pt>
    <dgm:pt modelId="{9E9BE24A-B465-E940-9935-F17A03543722}" type="pres">
      <dgm:prSet presAssocID="{48BCF685-EB0C-354C-97D4-26BF68B0C97B}" presName="background4" presStyleLbl="node4" presStyleIdx="12" presStyleCnt="19"/>
      <dgm:spPr/>
    </dgm:pt>
    <dgm:pt modelId="{C79A5DF2-B13B-5943-B700-FC01A94FC58D}" type="pres">
      <dgm:prSet presAssocID="{48BCF685-EB0C-354C-97D4-26BF68B0C97B}" presName="text4" presStyleLbl="fgAcc4" presStyleIdx="12" presStyleCnt="19">
        <dgm:presLayoutVars>
          <dgm:chPref val="3"/>
        </dgm:presLayoutVars>
      </dgm:prSet>
      <dgm:spPr/>
    </dgm:pt>
    <dgm:pt modelId="{D53FBBCE-5432-FA4E-901A-08908B86FCA6}" type="pres">
      <dgm:prSet presAssocID="{48BCF685-EB0C-354C-97D4-26BF68B0C97B}" presName="hierChild5" presStyleCnt="0"/>
      <dgm:spPr/>
    </dgm:pt>
    <dgm:pt modelId="{7DEB72B1-8FD9-D540-B700-86082829630C}" type="pres">
      <dgm:prSet presAssocID="{5F47CECE-E625-A346-83EA-C19BE79D0202}" presName="Name23" presStyleLbl="parChTrans1D4" presStyleIdx="13" presStyleCnt="19"/>
      <dgm:spPr/>
    </dgm:pt>
    <dgm:pt modelId="{47136FA9-D99F-BA4B-9DDD-3DC39BC7524A}" type="pres">
      <dgm:prSet presAssocID="{AAEE8227-E5A1-7548-9EA8-3947D814E81E}" presName="hierRoot4" presStyleCnt="0"/>
      <dgm:spPr/>
    </dgm:pt>
    <dgm:pt modelId="{F155F9AF-3431-624E-8AE3-7E56A324D31B}" type="pres">
      <dgm:prSet presAssocID="{AAEE8227-E5A1-7548-9EA8-3947D814E81E}" presName="composite4" presStyleCnt="0"/>
      <dgm:spPr/>
    </dgm:pt>
    <dgm:pt modelId="{71B3909B-E24B-3442-AA50-218BE9D5ED1F}" type="pres">
      <dgm:prSet presAssocID="{AAEE8227-E5A1-7548-9EA8-3947D814E81E}" presName="background4" presStyleLbl="node4" presStyleIdx="13" presStyleCnt="19"/>
      <dgm:spPr/>
    </dgm:pt>
    <dgm:pt modelId="{482FFE46-6AEF-7E49-83BB-746494B4B3A7}" type="pres">
      <dgm:prSet presAssocID="{AAEE8227-E5A1-7548-9EA8-3947D814E81E}" presName="text4" presStyleLbl="fgAcc4" presStyleIdx="13" presStyleCnt="19">
        <dgm:presLayoutVars>
          <dgm:chPref val="3"/>
        </dgm:presLayoutVars>
      </dgm:prSet>
      <dgm:spPr/>
    </dgm:pt>
    <dgm:pt modelId="{554A2424-5944-AB47-9995-F8F8BA1A637B}" type="pres">
      <dgm:prSet presAssocID="{AAEE8227-E5A1-7548-9EA8-3947D814E81E}" presName="hierChild5" presStyleCnt="0"/>
      <dgm:spPr/>
    </dgm:pt>
    <dgm:pt modelId="{8DECB28F-9C25-8247-BDA8-6151314BA81F}" type="pres">
      <dgm:prSet presAssocID="{AC76B45F-5DEA-2E49-8A8D-3D084442F78E}" presName="Name23" presStyleLbl="parChTrans1D4" presStyleIdx="14" presStyleCnt="19"/>
      <dgm:spPr/>
    </dgm:pt>
    <dgm:pt modelId="{EE41E96B-5E37-7846-BF06-AE7B246A69D1}" type="pres">
      <dgm:prSet presAssocID="{B43A5642-DA34-A04B-9DC4-ACECCAC56559}" presName="hierRoot4" presStyleCnt="0"/>
      <dgm:spPr/>
    </dgm:pt>
    <dgm:pt modelId="{DF759527-DA28-7A4F-91DF-364E8C28ECAE}" type="pres">
      <dgm:prSet presAssocID="{B43A5642-DA34-A04B-9DC4-ACECCAC56559}" presName="composite4" presStyleCnt="0"/>
      <dgm:spPr/>
    </dgm:pt>
    <dgm:pt modelId="{043DC700-E13C-D044-8106-77AB8CE27C07}" type="pres">
      <dgm:prSet presAssocID="{B43A5642-DA34-A04B-9DC4-ACECCAC56559}" presName="background4" presStyleLbl="node4" presStyleIdx="14" presStyleCnt="19"/>
      <dgm:spPr/>
    </dgm:pt>
    <dgm:pt modelId="{2852F41B-90F9-B14A-A615-63F8F4C2E84F}" type="pres">
      <dgm:prSet presAssocID="{B43A5642-DA34-A04B-9DC4-ACECCAC56559}" presName="text4" presStyleLbl="fgAcc4" presStyleIdx="14" presStyleCnt="19">
        <dgm:presLayoutVars>
          <dgm:chPref val="3"/>
        </dgm:presLayoutVars>
      </dgm:prSet>
      <dgm:spPr/>
    </dgm:pt>
    <dgm:pt modelId="{1F2C1344-42F4-B840-BFFA-67E0C30A449C}" type="pres">
      <dgm:prSet presAssocID="{B43A5642-DA34-A04B-9DC4-ACECCAC56559}" presName="hierChild5" presStyleCnt="0"/>
      <dgm:spPr/>
    </dgm:pt>
    <dgm:pt modelId="{6AD35DA5-6CCF-1749-859D-FB90A6B30492}" type="pres">
      <dgm:prSet presAssocID="{EA354B18-9147-DC49-9944-A64FDAAE5AD4}" presName="Name23" presStyleLbl="parChTrans1D4" presStyleIdx="15" presStyleCnt="19"/>
      <dgm:spPr/>
    </dgm:pt>
    <dgm:pt modelId="{A0825348-C9A2-2E46-9AE6-8DC7270DF77A}" type="pres">
      <dgm:prSet presAssocID="{F781C101-FADC-064E-A233-6A8742E253A1}" presName="hierRoot4" presStyleCnt="0"/>
      <dgm:spPr/>
    </dgm:pt>
    <dgm:pt modelId="{9CAED177-CD2D-0340-98B0-DB1824D4507F}" type="pres">
      <dgm:prSet presAssocID="{F781C101-FADC-064E-A233-6A8742E253A1}" presName="composite4" presStyleCnt="0"/>
      <dgm:spPr/>
    </dgm:pt>
    <dgm:pt modelId="{55D28BB5-6A0A-A541-8CF0-E80D84F8E4CA}" type="pres">
      <dgm:prSet presAssocID="{F781C101-FADC-064E-A233-6A8742E253A1}" presName="background4" presStyleLbl="node4" presStyleIdx="15" presStyleCnt="19"/>
      <dgm:spPr/>
    </dgm:pt>
    <dgm:pt modelId="{75348274-C8F9-504C-90B6-169B541A5F9A}" type="pres">
      <dgm:prSet presAssocID="{F781C101-FADC-064E-A233-6A8742E253A1}" presName="text4" presStyleLbl="fgAcc4" presStyleIdx="15" presStyleCnt="19">
        <dgm:presLayoutVars>
          <dgm:chPref val="3"/>
        </dgm:presLayoutVars>
      </dgm:prSet>
      <dgm:spPr/>
    </dgm:pt>
    <dgm:pt modelId="{9177057A-EDB4-4C43-82CA-89A4E3339C34}" type="pres">
      <dgm:prSet presAssocID="{F781C101-FADC-064E-A233-6A8742E253A1}" presName="hierChild5" presStyleCnt="0"/>
      <dgm:spPr/>
    </dgm:pt>
    <dgm:pt modelId="{A50F1A04-0D68-C842-94D2-89F6EBDA399F}" type="pres">
      <dgm:prSet presAssocID="{D7DC925C-5D71-414E-8474-D1530CF32383}" presName="Name23" presStyleLbl="parChTrans1D4" presStyleIdx="16" presStyleCnt="19"/>
      <dgm:spPr/>
    </dgm:pt>
    <dgm:pt modelId="{36C25380-4BD1-6949-8EA5-3B411E44EEA3}" type="pres">
      <dgm:prSet presAssocID="{CE436ABC-5665-314C-B30F-69E6AE8C2890}" presName="hierRoot4" presStyleCnt="0"/>
      <dgm:spPr/>
    </dgm:pt>
    <dgm:pt modelId="{2C4DB8FA-A374-BE43-924B-4D5BF73DA9F2}" type="pres">
      <dgm:prSet presAssocID="{CE436ABC-5665-314C-B30F-69E6AE8C2890}" presName="composite4" presStyleCnt="0"/>
      <dgm:spPr/>
    </dgm:pt>
    <dgm:pt modelId="{E911F47C-2417-AD4F-B9F4-527EDEE13158}" type="pres">
      <dgm:prSet presAssocID="{CE436ABC-5665-314C-B30F-69E6AE8C2890}" presName="background4" presStyleLbl="node4" presStyleIdx="16" presStyleCnt="19"/>
      <dgm:spPr/>
    </dgm:pt>
    <dgm:pt modelId="{428EF76D-C50F-5B49-9898-95D550EE168E}" type="pres">
      <dgm:prSet presAssocID="{CE436ABC-5665-314C-B30F-69E6AE8C2890}" presName="text4" presStyleLbl="fgAcc4" presStyleIdx="16" presStyleCnt="19">
        <dgm:presLayoutVars>
          <dgm:chPref val="3"/>
        </dgm:presLayoutVars>
      </dgm:prSet>
      <dgm:spPr/>
    </dgm:pt>
    <dgm:pt modelId="{5D52F1D0-6F20-D54C-ABC7-0A92DC346084}" type="pres">
      <dgm:prSet presAssocID="{CE436ABC-5665-314C-B30F-69E6AE8C2890}" presName="hierChild5" presStyleCnt="0"/>
      <dgm:spPr/>
    </dgm:pt>
    <dgm:pt modelId="{EF3DB81E-AA0F-8B4C-9F2C-44F3F92007EE}" type="pres">
      <dgm:prSet presAssocID="{D6A73D24-AD1C-B341-A03A-6616069ACB3F}" presName="Name23" presStyleLbl="parChTrans1D4" presStyleIdx="17" presStyleCnt="19"/>
      <dgm:spPr/>
    </dgm:pt>
    <dgm:pt modelId="{2A02932E-263A-7042-AC78-B01CC5D819C1}" type="pres">
      <dgm:prSet presAssocID="{0B224B7E-349F-6C43-A8E1-EE7F330CEC40}" presName="hierRoot4" presStyleCnt="0"/>
      <dgm:spPr/>
    </dgm:pt>
    <dgm:pt modelId="{5AA18C8A-720E-F54A-B5FE-1A9FE354AF3E}" type="pres">
      <dgm:prSet presAssocID="{0B224B7E-349F-6C43-A8E1-EE7F330CEC40}" presName="composite4" presStyleCnt="0"/>
      <dgm:spPr/>
    </dgm:pt>
    <dgm:pt modelId="{92C24AFC-6C6E-5841-AC4F-C144B0849241}" type="pres">
      <dgm:prSet presAssocID="{0B224B7E-349F-6C43-A8E1-EE7F330CEC40}" presName="background4" presStyleLbl="node4" presStyleIdx="17" presStyleCnt="19"/>
      <dgm:spPr/>
    </dgm:pt>
    <dgm:pt modelId="{8574611D-F0B6-BB42-8213-3DBAD270B07B}" type="pres">
      <dgm:prSet presAssocID="{0B224B7E-349F-6C43-A8E1-EE7F330CEC40}" presName="text4" presStyleLbl="fgAcc4" presStyleIdx="17" presStyleCnt="19">
        <dgm:presLayoutVars>
          <dgm:chPref val="3"/>
        </dgm:presLayoutVars>
      </dgm:prSet>
      <dgm:spPr/>
    </dgm:pt>
    <dgm:pt modelId="{20D3EB53-0C9A-5643-87EB-C9349B23E5A0}" type="pres">
      <dgm:prSet presAssocID="{0B224B7E-349F-6C43-A8E1-EE7F330CEC40}" presName="hierChild5" presStyleCnt="0"/>
      <dgm:spPr/>
    </dgm:pt>
    <dgm:pt modelId="{CBB9258E-8696-E743-84A9-7935A84A352C}" type="pres">
      <dgm:prSet presAssocID="{CA8836A9-124D-4244-AB67-BE80F0C1375F}" presName="Name23" presStyleLbl="parChTrans1D4" presStyleIdx="18" presStyleCnt="19"/>
      <dgm:spPr/>
    </dgm:pt>
    <dgm:pt modelId="{3B1BE3F6-4230-FE4A-BA47-D02716B4E373}" type="pres">
      <dgm:prSet presAssocID="{18B99F86-E705-D441-B94E-DEBD9229E4F0}" presName="hierRoot4" presStyleCnt="0"/>
      <dgm:spPr/>
    </dgm:pt>
    <dgm:pt modelId="{5E926EAA-13ED-0747-B131-83A84A10FB36}" type="pres">
      <dgm:prSet presAssocID="{18B99F86-E705-D441-B94E-DEBD9229E4F0}" presName="composite4" presStyleCnt="0"/>
      <dgm:spPr/>
    </dgm:pt>
    <dgm:pt modelId="{42C6771E-E2DB-BD4D-A9BC-1F7CBB95A69C}" type="pres">
      <dgm:prSet presAssocID="{18B99F86-E705-D441-B94E-DEBD9229E4F0}" presName="background4" presStyleLbl="node4" presStyleIdx="18" presStyleCnt="19"/>
      <dgm:spPr/>
    </dgm:pt>
    <dgm:pt modelId="{1194976C-AF5C-B744-BF08-6E0B82767D0B}" type="pres">
      <dgm:prSet presAssocID="{18B99F86-E705-D441-B94E-DEBD9229E4F0}" presName="text4" presStyleLbl="fgAcc4" presStyleIdx="18" presStyleCnt="19">
        <dgm:presLayoutVars>
          <dgm:chPref val="3"/>
        </dgm:presLayoutVars>
      </dgm:prSet>
      <dgm:spPr/>
    </dgm:pt>
    <dgm:pt modelId="{171074DD-D0A2-8F4C-9079-296284AB911E}" type="pres">
      <dgm:prSet presAssocID="{18B99F86-E705-D441-B94E-DEBD9229E4F0}" presName="hierChild5" presStyleCnt="0"/>
      <dgm:spPr/>
    </dgm:pt>
  </dgm:ptLst>
  <dgm:cxnLst>
    <dgm:cxn modelId="{B4AC9511-2122-F846-B3FE-8250C2191996}" type="presOf" srcId="{5B43E48F-EC4D-BF4B-803E-FF52D434F070}" destId="{4B47190D-B446-7B44-8C45-71DF880F4CC8}" srcOrd="0" destOrd="0" presId="urn:microsoft.com/office/officeart/2005/8/layout/hierarchy1"/>
    <dgm:cxn modelId="{2EF8CE14-1988-084D-841C-BD5D594A4F34}" type="presOf" srcId="{F1B452A7-C638-384B-B1AE-E180C915EF5C}" destId="{EA52E16A-1C64-874D-B3A3-E20C15139C08}" srcOrd="0" destOrd="0" presId="urn:microsoft.com/office/officeart/2005/8/layout/hierarchy1"/>
    <dgm:cxn modelId="{21FA0019-954D-0C4A-B644-D1454EFCD9C0}" type="presOf" srcId="{385D6926-D428-724A-A932-5EBB65F5F801}" destId="{4DF0076F-56D3-004C-88DA-A97C50D513B8}" srcOrd="0" destOrd="0" presId="urn:microsoft.com/office/officeart/2005/8/layout/hierarchy1"/>
    <dgm:cxn modelId="{05414B1A-7308-5343-AECA-E50FC87D1383}" type="presOf" srcId="{CE436ABC-5665-314C-B30F-69E6AE8C2890}" destId="{428EF76D-C50F-5B49-9898-95D550EE168E}" srcOrd="0" destOrd="0" presId="urn:microsoft.com/office/officeart/2005/8/layout/hierarchy1"/>
    <dgm:cxn modelId="{6BD48D1C-417F-FC42-B964-C04B13179F6C}" type="presOf" srcId="{541A81A7-67D7-3E40-9D81-A7EEFED8AED1}" destId="{37CC99C3-6346-A64B-97CF-E93F2DE44D52}" srcOrd="0" destOrd="0" presId="urn:microsoft.com/office/officeart/2005/8/layout/hierarchy1"/>
    <dgm:cxn modelId="{E5CA101F-E6E5-624E-BAED-74ABF702841B}" type="presOf" srcId="{0379F2A8-0108-D944-8722-1B8EE6539106}" destId="{157A613C-13FA-1241-906A-0121CAFD5B66}" srcOrd="0" destOrd="0" presId="urn:microsoft.com/office/officeart/2005/8/layout/hierarchy1"/>
    <dgm:cxn modelId="{A8C8CA24-3C61-794E-BD63-6F96294FCBF6}" srcId="{9FDF9D54-D5BE-D245-869B-269C63F94DC3}" destId="{6740503B-EF61-D64F-A956-00C1E9CB789A}" srcOrd="0" destOrd="0" parTransId="{EFA34CF9-B7D7-1C44-8538-C7621C591B4D}" sibTransId="{0B420BE2-56AA-2B48-AE1B-2EA0E86E999B}"/>
    <dgm:cxn modelId="{AC71FF27-3E2D-D246-86F4-30AD55128F96}" type="presOf" srcId="{013B05C9-7974-FA41-8FBB-217AC43B590C}" destId="{A8448762-DD3D-094D-BFAC-817BB7997E25}" srcOrd="0" destOrd="0" presId="urn:microsoft.com/office/officeart/2005/8/layout/hierarchy1"/>
    <dgm:cxn modelId="{44833C29-7ADA-0344-BB35-14E2557C045C}" type="presOf" srcId="{18B99F86-E705-D441-B94E-DEBD9229E4F0}" destId="{1194976C-AF5C-B744-BF08-6E0B82767D0B}" srcOrd="0" destOrd="0" presId="urn:microsoft.com/office/officeart/2005/8/layout/hierarchy1"/>
    <dgm:cxn modelId="{EC72B52D-5441-FD4B-9F92-D3C17310E489}" type="presOf" srcId="{D7DC925C-5D71-414E-8474-D1530CF32383}" destId="{A50F1A04-0D68-C842-94D2-89F6EBDA399F}" srcOrd="0" destOrd="0" presId="urn:microsoft.com/office/officeart/2005/8/layout/hierarchy1"/>
    <dgm:cxn modelId="{F587D12D-EDB9-394F-8287-63816DFE2F78}" type="presOf" srcId="{5E631DE9-0341-604A-94E5-F0B4EBF2D846}" destId="{BFE50B6E-23A6-0A44-9FE9-57D2B870377C}" srcOrd="0" destOrd="0" presId="urn:microsoft.com/office/officeart/2005/8/layout/hierarchy1"/>
    <dgm:cxn modelId="{013D5F33-066B-344B-9C7F-CD4E78E16B8F}" type="presOf" srcId="{0BD1DC9A-2DCA-BA43-BBFD-E01068ACF8EB}" destId="{8E508C97-3159-1547-B558-F1050DDC3969}" srcOrd="0" destOrd="0" presId="urn:microsoft.com/office/officeart/2005/8/layout/hierarchy1"/>
    <dgm:cxn modelId="{E37FA039-97D1-6247-B71E-EE6C8283AB65}" srcId="{8025472A-2742-614A-864C-2E1143A15CCE}" destId="{541A81A7-67D7-3E40-9D81-A7EEFED8AED1}" srcOrd="1" destOrd="0" parTransId="{19ADE0CF-A455-944A-8C09-5E13E5918211}" sibTransId="{D0F1AD91-408F-8B49-A9D6-624B6108D14B}"/>
    <dgm:cxn modelId="{6DD78D3D-9809-6649-91D6-1EF209E861E2}" srcId="{541A81A7-67D7-3E40-9D81-A7EEFED8AED1}" destId="{29033AD7-9E3D-604A-934E-190B45F1975D}" srcOrd="3" destOrd="0" parTransId="{6E06FF59-0D46-2741-A38A-1E69D0AD2A45}" sibTransId="{3861869D-FDF0-3941-AC42-A482D3740532}"/>
    <dgm:cxn modelId="{57A83442-7579-F347-B2AC-E814A01962DC}" type="presOf" srcId="{19ADE0CF-A455-944A-8C09-5E13E5918211}" destId="{DA03C4AC-B724-0D45-8414-D76483CB0DA2}" srcOrd="0" destOrd="0" presId="urn:microsoft.com/office/officeart/2005/8/layout/hierarchy1"/>
    <dgm:cxn modelId="{3844FE43-9244-AA41-ACEC-235D1D32E893}" type="presOf" srcId="{DE5893A9-E254-2F4F-9243-B030B8415B54}" destId="{4B4E510A-CC34-F24C-B306-A610EF05E7FF}" srcOrd="0" destOrd="0" presId="urn:microsoft.com/office/officeart/2005/8/layout/hierarchy1"/>
    <dgm:cxn modelId="{DDFB6846-BF9E-1F4B-9A9D-330C24D43214}" srcId="{0BD1DC9A-2DCA-BA43-BBFD-E01068ACF8EB}" destId="{8025472A-2742-614A-864C-2E1143A15CCE}" srcOrd="0" destOrd="0" parTransId="{CEB1693F-99F6-CD49-A924-84CB63538B62}" sibTransId="{DA3AE44A-C24D-1A4B-807D-76AC90D11DF1}"/>
    <dgm:cxn modelId="{73FA4448-A542-B14D-9D61-111F84E40E1D}" srcId="{E43B00F7-6C6D-8F48-BBF2-2A0DDCB10B44}" destId="{0B224B7E-349F-6C43-A8E1-EE7F330CEC40}" srcOrd="3" destOrd="0" parTransId="{D6A73D24-AD1C-B341-A03A-6616069ACB3F}" sibTransId="{B867EE1A-678E-8846-A436-CBBBAB5C6297}"/>
    <dgm:cxn modelId="{DCA6E44A-D272-8141-9B40-58F6B746C04F}" type="presOf" srcId="{92FD5419-E5E2-D745-A19E-250F899F037B}" destId="{FBB4242D-780D-F34B-B550-B9AAC85D5FE5}" srcOrd="0" destOrd="0" presId="urn:microsoft.com/office/officeart/2005/8/layout/hierarchy1"/>
    <dgm:cxn modelId="{51B6A253-7671-054C-9BA8-DF7CF3049FC0}" srcId="{541A81A7-67D7-3E40-9D81-A7EEFED8AED1}" destId="{E43B00F7-6C6D-8F48-BBF2-2A0DDCB10B44}" srcOrd="4" destOrd="0" parTransId="{EC05B4E6-5839-6443-9C40-6A104D37F504}" sibTransId="{C5B9C64D-F133-5A49-B1A0-887A8FDBB4BD}"/>
    <dgm:cxn modelId="{0A18BA55-D039-E840-BE0F-A7E028AC5518}" srcId="{6740503B-EF61-D64F-A956-00C1E9CB789A}" destId="{92FD5419-E5E2-D745-A19E-250F899F037B}" srcOrd="0" destOrd="0" parTransId="{A59F0881-6131-1145-B3A7-0D6B5A217DA9}" sibTransId="{51CF7D28-3171-0A47-9FA7-94D0A6B1342E}"/>
    <dgm:cxn modelId="{67145B56-46FC-3740-BE6E-E9493C3FFA25}" srcId="{31991983-C5E4-404F-A633-C2985B579AF2}" destId="{C5700014-DE9D-7A4B-B25A-FDC8C92F8F03}" srcOrd="0" destOrd="0" parTransId="{7277995B-52C3-7C4B-9097-44E7937D6105}" sibTransId="{0C565B8B-E365-8D4A-9D31-18576D3644DA}"/>
    <dgm:cxn modelId="{54019058-3379-864F-80A0-F82899EF196B}" type="presOf" srcId="{F781C101-FADC-064E-A233-6A8742E253A1}" destId="{75348274-C8F9-504C-90B6-169B541A5F9A}" srcOrd="0" destOrd="0" presId="urn:microsoft.com/office/officeart/2005/8/layout/hierarchy1"/>
    <dgm:cxn modelId="{524F9358-3830-A345-A29F-DAB71E105C2C}" type="presOf" srcId="{E43B00F7-6C6D-8F48-BBF2-2A0DDCB10B44}" destId="{130AB1F9-9E49-904C-88B3-CD9DB5A8E5BA}" srcOrd="0" destOrd="0" presId="urn:microsoft.com/office/officeart/2005/8/layout/hierarchy1"/>
    <dgm:cxn modelId="{EA8BC05E-BB14-FA4A-B3B6-BC537476DA63}" srcId="{E43B00F7-6C6D-8F48-BBF2-2A0DDCB10B44}" destId="{F781C101-FADC-064E-A233-6A8742E253A1}" srcOrd="2" destOrd="0" parTransId="{EA354B18-9147-DC49-9944-A64FDAAE5AD4}" sibTransId="{D1C58C3C-6A61-AA47-8A5F-2A52FD963A6E}"/>
    <dgm:cxn modelId="{2A91EE6D-B184-704F-BCF2-C649DBDEDCE9}" type="presOf" srcId="{48BCF685-EB0C-354C-97D4-26BF68B0C97B}" destId="{C79A5DF2-B13B-5943-B700-FC01A94FC58D}" srcOrd="0" destOrd="0" presId="urn:microsoft.com/office/officeart/2005/8/layout/hierarchy1"/>
    <dgm:cxn modelId="{5CB8F072-F25C-0548-8E16-FCE8D2508DA6}" type="presOf" srcId="{EA354B18-9147-DC49-9944-A64FDAAE5AD4}" destId="{6AD35DA5-6CCF-1749-859D-FB90A6B30492}" srcOrd="0" destOrd="0" presId="urn:microsoft.com/office/officeart/2005/8/layout/hierarchy1"/>
    <dgm:cxn modelId="{BB8E7577-7348-4647-9526-9AD26844C025}" type="presOf" srcId="{6E06FF59-0D46-2741-A38A-1E69D0AD2A45}" destId="{41435926-139F-D245-BC1E-C33D14108AF0}" srcOrd="0" destOrd="0" presId="urn:microsoft.com/office/officeart/2005/8/layout/hierarchy1"/>
    <dgm:cxn modelId="{527C8D77-FFF7-C745-B4E1-4BAD3D966B5A}" srcId="{F781C101-FADC-064E-A233-6A8742E253A1}" destId="{CE436ABC-5665-314C-B30F-69E6AE8C2890}" srcOrd="0" destOrd="0" parTransId="{D7DC925C-5D71-414E-8474-D1530CF32383}" sibTransId="{C0F730DB-1A9B-C947-A1B1-DD8BB73EA2F2}"/>
    <dgm:cxn modelId="{2745457B-0BD5-904C-8A30-7C11126F84C8}" type="presOf" srcId="{27FCEB2C-3934-8A48-94C7-92C73E8AF07A}" destId="{E7E74A68-40DC-0245-ABBE-E653B27D0F3F}" srcOrd="0" destOrd="0" presId="urn:microsoft.com/office/officeart/2005/8/layout/hierarchy1"/>
    <dgm:cxn modelId="{4782B97B-7116-9142-A6EE-A6DA32012EEB}" type="presOf" srcId="{31991983-C5E4-404F-A633-C2985B579AF2}" destId="{1344F0DE-0F7E-8D43-92BA-04438F717740}" srcOrd="0" destOrd="0" presId="urn:microsoft.com/office/officeart/2005/8/layout/hierarchy1"/>
    <dgm:cxn modelId="{D7F71B7F-21CA-E141-BEB1-E0A91F7BE290}" type="presOf" srcId="{CEB1693F-99F6-CD49-A924-84CB63538B62}" destId="{4A96851C-E764-134E-B4FD-65E57625E214}" srcOrd="0" destOrd="0" presId="urn:microsoft.com/office/officeart/2005/8/layout/hierarchy1"/>
    <dgm:cxn modelId="{710EE784-02BB-9F41-9226-7CBE391544C4}" type="presOf" srcId="{EFA34CF9-B7D7-1C44-8538-C7621C591B4D}" destId="{988D2C84-0B61-9546-988F-B6E75A0B0C56}" srcOrd="0" destOrd="0" presId="urn:microsoft.com/office/officeart/2005/8/layout/hierarchy1"/>
    <dgm:cxn modelId="{F2D6E386-A065-B149-B638-871D17AE1DC2}" srcId="{E33966C6-0884-1743-9A30-285B53AFCAD2}" destId="{0BD1DC9A-2DCA-BA43-BBFD-E01068ACF8EB}" srcOrd="0" destOrd="0" parTransId="{D158443B-EDD6-A74A-9F5E-C6A2F12BDE7C}" sibTransId="{770B8D1F-1871-B849-A401-15A2F358B20F}"/>
    <dgm:cxn modelId="{19AD0C8B-6C62-4F44-8CB5-37ABAE9D3BE8}" type="presOf" srcId="{88EBDFC2-A8E0-374C-87E0-4EE1EEBDBAEF}" destId="{F9D04D96-713D-0544-B6D0-12889CB1DE52}" srcOrd="0" destOrd="0" presId="urn:microsoft.com/office/officeart/2005/8/layout/hierarchy1"/>
    <dgm:cxn modelId="{D9E36C8F-978D-7D49-8FB6-56B93322EADC}" type="presOf" srcId="{E33966C6-0884-1743-9A30-285B53AFCAD2}" destId="{36C5251D-9F8C-9440-9034-3A39A4E137E1}" srcOrd="0" destOrd="0" presId="urn:microsoft.com/office/officeart/2005/8/layout/hierarchy1"/>
    <dgm:cxn modelId="{4B836890-C134-DD45-A5AB-17C9993F719E}" type="presOf" srcId="{4C761767-6BEA-C64C-A2C6-1CD275C3CB49}" destId="{8FB93700-2148-6C49-887E-B89E63001E27}" srcOrd="0" destOrd="0" presId="urn:microsoft.com/office/officeart/2005/8/layout/hierarchy1"/>
    <dgm:cxn modelId="{47E1CD93-B4F7-4147-A96F-EEC9C30F1F85}" type="presOf" srcId="{7277995B-52C3-7C4B-9097-44E7937D6105}" destId="{0856B22E-E91D-0249-B360-02C93CD0729C}" srcOrd="0" destOrd="0" presId="urn:microsoft.com/office/officeart/2005/8/layout/hierarchy1"/>
    <dgm:cxn modelId="{F57DC897-7999-B34F-80DE-6F0B2AE47926}" type="presOf" srcId="{C2A1AF3A-322D-0646-8ADB-B0B9D50991A1}" destId="{86E5AEB0-37BC-F348-A074-ACC734908E9C}" srcOrd="0" destOrd="0" presId="urn:microsoft.com/office/officeart/2005/8/layout/hierarchy1"/>
    <dgm:cxn modelId="{558D6E9C-DC91-F54B-8C0D-0D725A49F372}" type="presOf" srcId="{B43A5642-DA34-A04B-9DC4-ACECCAC56559}" destId="{2852F41B-90F9-B14A-A615-63F8F4C2E84F}" srcOrd="0" destOrd="0" presId="urn:microsoft.com/office/officeart/2005/8/layout/hierarchy1"/>
    <dgm:cxn modelId="{E7B4959F-55BA-954E-B9CA-1E41360547D6}" srcId="{E43B00F7-6C6D-8F48-BBF2-2A0DDCB10B44}" destId="{AAEE8227-E5A1-7548-9EA8-3947D814E81E}" srcOrd="1" destOrd="0" parTransId="{5F47CECE-E625-A346-83EA-C19BE79D0202}" sibTransId="{568EE823-92B4-F54D-90BA-B6F59026BF5F}"/>
    <dgm:cxn modelId="{C52E34A0-CC43-C241-96B8-F00957CD2F10}" type="presOf" srcId="{5F47CECE-E625-A346-83EA-C19BE79D0202}" destId="{7DEB72B1-8FD9-D540-B700-86082829630C}" srcOrd="0" destOrd="0" presId="urn:microsoft.com/office/officeart/2005/8/layout/hierarchy1"/>
    <dgm:cxn modelId="{FBAA69A6-1A62-DC42-99F8-E3EE80DF6AB5}" srcId="{8025472A-2742-614A-864C-2E1143A15CCE}" destId="{9FDF9D54-D5BE-D245-869B-269C63F94DC3}" srcOrd="0" destOrd="0" parTransId="{27FCEB2C-3934-8A48-94C7-92C73E8AF07A}" sibTransId="{FAC3234A-D4C5-E94C-86B9-0FC40769BD2B}"/>
    <dgm:cxn modelId="{194C07B5-1F4C-A142-B1C1-8FCD48854240}" type="presOf" srcId="{F7062819-3335-1D4D-A7DB-450AFFE4DD21}" destId="{6576EDE6-AB25-3F40-B9E6-1D7076DB4782}" srcOrd="0" destOrd="0" presId="urn:microsoft.com/office/officeart/2005/8/layout/hierarchy1"/>
    <dgm:cxn modelId="{F1EE82B8-989D-4C49-BEAB-9FA5841A592A}" type="presOf" srcId="{AC76B45F-5DEA-2E49-8A8D-3D084442F78E}" destId="{8DECB28F-9C25-8247-BDA8-6151314BA81F}" srcOrd="0" destOrd="0" presId="urn:microsoft.com/office/officeart/2005/8/layout/hierarchy1"/>
    <dgm:cxn modelId="{526D38BC-B603-3047-8FA6-8B65A89914C1}" type="presOf" srcId="{C5700014-DE9D-7A4B-B25A-FDC8C92F8F03}" destId="{710884F3-F737-5048-9FD9-63445400E231}" srcOrd="0" destOrd="0" presId="urn:microsoft.com/office/officeart/2005/8/layout/hierarchy1"/>
    <dgm:cxn modelId="{2524E9BC-CC9E-0F4F-B869-82EA8CD062BD}" type="presOf" srcId="{AAEE8227-E5A1-7548-9EA8-3947D814E81E}" destId="{482FFE46-6AEF-7E49-83BB-746494B4B3A7}" srcOrd="0" destOrd="0" presId="urn:microsoft.com/office/officeart/2005/8/layout/hierarchy1"/>
    <dgm:cxn modelId="{8CD19BC3-3319-DF40-98F4-0740ED622179}" srcId="{AAEE8227-E5A1-7548-9EA8-3947D814E81E}" destId="{B43A5642-DA34-A04B-9DC4-ACECCAC56559}" srcOrd="0" destOrd="0" parTransId="{AC76B45F-5DEA-2E49-8A8D-3D084442F78E}" sibTransId="{BCF7422A-471C-9B4E-9EC3-4FE47EBBE41A}"/>
    <dgm:cxn modelId="{406A33C9-9419-C14D-81D4-09D0B462B8B1}" type="presOf" srcId="{90743EDB-C393-C849-8231-6DB2A73E944C}" destId="{B37BD962-5359-D448-8324-0DF17AC75B11}" srcOrd="0" destOrd="0" presId="urn:microsoft.com/office/officeart/2005/8/layout/hierarchy1"/>
    <dgm:cxn modelId="{E28067C9-F6E1-BB4F-A188-F8687D57703C}" type="presOf" srcId="{03234451-C737-6746-B8B7-EFFBCDC960B2}" destId="{213E664F-3EF7-584C-B11F-D561EB1516CB}" srcOrd="0" destOrd="0" presId="urn:microsoft.com/office/officeart/2005/8/layout/hierarchy1"/>
    <dgm:cxn modelId="{91C266CA-8E81-D14F-9EC0-FBDC9AE1E041}" srcId="{541A81A7-67D7-3E40-9D81-A7EEFED8AED1}" destId="{31991983-C5E4-404F-A633-C2985B579AF2}" srcOrd="1" destOrd="0" parTransId="{DE5893A9-E254-2F4F-9243-B030B8415B54}" sibTransId="{474B49A5-D806-2F4C-9535-E4D11D5D73BB}"/>
    <dgm:cxn modelId="{3C818ECD-5DCE-0743-97E6-B51503B413F3}" type="presOf" srcId="{EC05B4E6-5839-6443-9C40-6A104D37F504}" destId="{3DC11ACA-EC40-964C-8F57-5B35724014CB}" srcOrd="0" destOrd="0" presId="urn:microsoft.com/office/officeart/2005/8/layout/hierarchy1"/>
    <dgm:cxn modelId="{FD87F2CD-4071-114F-BAD3-B4BA2B10F8EC}" srcId="{0379F2A8-0108-D944-8722-1B8EE6539106}" destId="{48BCF685-EB0C-354C-97D4-26BF68B0C97B}" srcOrd="0" destOrd="0" parTransId="{013B05C9-7974-FA41-8FBB-217AC43B590C}" sibTransId="{F5E8EB84-94FB-9646-9062-98891D8B83A9}"/>
    <dgm:cxn modelId="{C24E6ED1-A066-4847-AE86-B11DF614C177}" type="presOf" srcId="{D6A73D24-AD1C-B341-A03A-6616069ACB3F}" destId="{EF3DB81E-AA0F-8B4C-9F2C-44F3F92007EE}" srcOrd="0" destOrd="0" presId="urn:microsoft.com/office/officeart/2005/8/layout/hierarchy1"/>
    <dgm:cxn modelId="{2F6624D2-A9C3-B641-AD50-DC7CF6EC57A5}" srcId="{29033AD7-9E3D-604A-934E-190B45F1975D}" destId="{88EBDFC2-A8E0-374C-87E0-4EE1EEBDBAEF}" srcOrd="0" destOrd="0" parTransId="{9F1BB421-D9B2-B94F-94EE-634549C967B9}" sibTransId="{0BB3BE95-37FC-E846-9650-03E97EE66FF7}"/>
    <dgm:cxn modelId="{35FCEED5-51E2-D640-A424-A3DDF64989C1}" srcId="{5B43E48F-EC4D-BF4B-803E-FF52D434F070}" destId="{F1B452A7-C638-384B-B1AE-E180C915EF5C}" srcOrd="0" destOrd="0" parTransId="{C2A1AF3A-322D-0646-8ADB-B0B9D50991A1}" sibTransId="{6445595E-5855-D548-A250-557F79EB6421}"/>
    <dgm:cxn modelId="{C2BF1CD7-4BA8-AE48-A3F7-E6E7F7198392}" type="presOf" srcId="{CA8836A9-124D-4244-AB67-BE80F0C1375F}" destId="{CBB9258E-8696-E743-84A9-7935A84A352C}" srcOrd="0" destOrd="0" presId="urn:microsoft.com/office/officeart/2005/8/layout/hierarchy1"/>
    <dgm:cxn modelId="{15244FD8-2DA2-C34D-9F0C-20A47C092886}" type="presOf" srcId="{6740503B-EF61-D64F-A956-00C1E9CB789A}" destId="{41D23E47-14FD-6C49-A1BD-BEAB9F803C25}" srcOrd="0" destOrd="0" presId="urn:microsoft.com/office/officeart/2005/8/layout/hierarchy1"/>
    <dgm:cxn modelId="{85CA3ED9-14D7-F344-90AD-2BF20951BD82}" srcId="{0B224B7E-349F-6C43-A8E1-EE7F330CEC40}" destId="{18B99F86-E705-D441-B94E-DEBD9229E4F0}" srcOrd="0" destOrd="0" parTransId="{CA8836A9-124D-4244-AB67-BE80F0C1375F}" sibTransId="{590D6ADD-255A-E54B-8ED1-5A66C35011AA}"/>
    <dgm:cxn modelId="{D7EA38DA-A38F-F346-9EDA-008A5A0CD9BF}" type="presOf" srcId="{29033AD7-9E3D-604A-934E-190B45F1975D}" destId="{103A2A24-BCF2-F247-81D4-B442C50EF117}" srcOrd="0" destOrd="0" presId="urn:microsoft.com/office/officeart/2005/8/layout/hierarchy1"/>
    <dgm:cxn modelId="{330500DB-3B5E-1842-AB42-DD14E808ABC6}" srcId="{E43B00F7-6C6D-8F48-BBF2-2A0DDCB10B44}" destId="{0379F2A8-0108-D944-8722-1B8EE6539106}" srcOrd="0" destOrd="0" parTransId="{90743EDB-C393-C849-8231-6DB2A73E944C}" sibTransId="{A7D8547D-4EE9-154E-AC73-30FDA890D1B7}"/>
    <dgm:cxn modelId="{690567E3-FC0E-734D-A904-103403E2DCDB}" type="presOf" srcId="{A59F0881-6131-1145-B3A7-0D6B5A217DA9}" destId="{08E1886C-AC91-1947-A310-CC9B7B694E3F}" srcOrd="0" destOrd="0" presId="urn:microsoft.com/office/officeart/2005/8/layout/hierarchy1"/>
    <dgm:cxn modelId="{B16D9DE6-56B3-8E47-A21A-F7032F478376}" srcId="{541A81A7-67D7-3E40-9D81-A7EEFED8AED1}" destId="{5B43E48F-EC4D-BF4B-803E-FF52D434F070}" srcOrd="2" destOrd="0" parTransId="{385D6926-D428-724A-A932-5EBB65F5F801}" sibTransId="{AC19AD61-F70B-744D-991A-25CCA7ABF552}"/>
    <dgm:cxn modelId="{5C7BA8E8-39FD-F74C-8A0D-311386F890B1}" type="presOf" srcId="{9F1BB421-D9B2-B94F-94EE-634549C967B9}" destId="{2735245F-5210-1945-9A60-0CD4DC2AE647}" srcOrd="0" destOrd="0" presId="urn:microsoft.com/office/officeart/2005/8/layout/hierarchy1"/>
    <dgm:cxn modelId="{5D6F00F0-A504-F740-A59F-44383B0AE957}" srcId="{541A81A7-67D7-3E40-9D81-A7EEFED8AED1}" destId="{4C761767-6BEA-C64C-A2C6-1CD275C3CB49}" srcOrd="0" destOrd="0" parTransId="{03234451-C737-6746-B8B7-EFFBCDC960B2}" sibTransId="{EAEDD455-0534-FE46-81C6-7B826A89A9DC}"/>
    <dgm:cxn modelId="{1C2B43F2-D76B-5541-88F5-60ACE2018BBC}" type="presOf" srcId="{9FDF9D54-D5BE-D245-869B-269C63F94DC3}" destId="{025EBF9F-1FA1-4747-BF2E-C08D8AFE6B1F}" srcOrd="0" destOrd="0" presId="urn:microsoft.com/office/officeart/2005/8/layout/hierarchy1"/>
    <dgm:cxn modelId="{88888EF3-D4F4-2040-8477-C61197F7E043}" type="presOf" srcId="{0B224B7E-349F-6C43-A8E1-EE7F330CEC40}" destId="{8574611D-F0B6-BB42-8213-3DBAD270B07B}" srcOrd="0" destOrd="0" presId="urn:microsoft.com/office/officeart/2005/8/layout/hierarchy1"/>
    <dgm:cxn modelId="{4072DDF8-EDEC-0B40-BB64-D76CE876B5DC}" type="presOf" srcId="{8025472A-2742-614A-864C-2E1143A15CCE}" destId="{E7A94BA2-98FF-7D4B-9E38-FB3411421176}" srcOrd="0" destOrd="0" presId="urn:microsoft.com/office/officeart/2005/8/layout/hierarchy1"/>
    <dgm:cxn modelId="{C079B5F9-6FDB-A947-86D0-005B4982D838}" srcId="{4C761767-6BEA-C64C-A2C6-1CD275C3CB49}" destId="{5E631DE9-0341-604A-94E5-F0B4EBF2D846}" srcOrd="0" destOrd="0" parTransId="{F7062819-3335-1D4D-A7DB-450AFFE4DD21}" sibTransId="{89C41E25-732A-A648-841F-FA411F2FD205}"/>
    <dgm:cxn modelId="{EA7DAA13-535B-0347-87C1-334EFBD9E701}" type="presParOf" srcId="{36C5251D-9F8C-9440-9034-3A39A4E137E1}" destId="{C76C1FD9-CB75-864F-8B84-19D5C525B006}" srcOrd="0" destOrd="0" presId="urn:microsoft.com/office/officeart/2005/8/layout/hierarchy1"/>
    <dgm:cxn modelId="{1AE9B42A-6C8F-444F-A5DC-609E79854CAD}" type="presParOf" srcId="{C76C1FD9-CB75-864F-8B84-19D5C525B006}" destId="{DBF6B7EC-8DCC-DC4D-A69C-26C057A78A76}" srcOrd="0" destOrd="0" presId="urn:microsoft.com/office/officeart/2005/8/layout/hierarchy1"/>
    <dgm:cxn modelId="{B32014FC-56D5-A740-AD56-5B8595D7E790}" type="presParOf" srcId="{DBF6B7EC-8DCC-DC4D-A69C-26C057A78A76}" destId="{DCC6AEB8-F872-FE45-B2D7-AA9D284C7C75}" srcOrd="0" destOrd="0" presId="urn:microsoft.com/office/officeart/2005/8/layout/hierarchy1"/>
    <dgm:cxn modelId="{84DC2544-ED34-3147-86CE-D641349D46EC}" type="presParOf" srcId="{DBF6B7EC-8DCC-DC4D-A69C-26C057A78A76}" destId="{8E508C97-3159-1547-B558-F1050DDC3969}" srcOrd="1" destOrd="0" presId="urn:microsoft.com/office/officeart/2005/8/layout/hierarchy1"/>
    <dgm:cxn modelId="{9F4502C8-6FA5-7F4A-B553-073AF7A3CCF5}" type="presParOf" srcId="{C76C1FD9-CB75-864F-8B84-19D5C525B006}" destId="{F62DB168-60EA-FA4B-9D7F-40926860852B}" srcOrd="1" destOrd="0" presId="urn:microsoft.com/office/officeart/2005/8/layout/hierarchy1"/>
    <dgm:cxn modelId="{1AF00F8A-DF18-EF48-96D8-600659BB3ED6}" type="presParOf" srcId="{F62DB168-60EA-FA4B-9D7F-40926860852B}" destId="{4A96851C-E764-134E-B4FD-65E57625E214}" srcOrd="0" destOrd="0" presId="urn:microsoft.com/office/officeart/2005/8/layout/hierarchy1"/>
    <dgm:cxn modelId="{13579C9A-1C7B-7F49-8846-1010BD0893DE}" type="presParOf" srcId="{F62DB168-60EA-FA4B-9D7F-40926860852B}" destId="{52E06266-8FC1-404F-96CF-D9CD32909A6C}" srcOrd="1" destOrd="0" presId="urn:microsoft.com/office/officeart/2005/8/layout/hierarchy1"/>
    <dgm:cxn modelId="{10BFA189-F5F1-5841-B48E-2D3A8C89FD07}" type="presParOf" srcId="{52E06266-8FC1-404F-96CF-D9CD32909A6C}" destId="{49416C40-9B62-534E-B0B0-483D096C6826}" srcOrd="0" destOrd="0" presId="urn:microsoft.com/office/officeart/2005/8/layout/hierarchy1"/>
    <dgm:cxn modelId="{A4D0D9A4-10F6-5E48-9E37-300C154F63B3}" type="presParOf" srcId="{49416C40-9B62-534E-B0B0-483D096C6826}" destId="{F2323CB5-61B0-494A-8151-A31B4E0EBE67}" srcOrd="0" destOrd="0" presId="urn:microsoft.com/office/officeart/2005/8/layout/hierarchy1"/>
    <dgm:cxn modelId="{1D7D2ACB-5103-1E4A-AC21-740967398170}" type="presParOf" srcId="{49416C40-9B62-534E-B0B0-483D096C6826}" destId="{E7A94BA2-98FF-7D4B-9E38-FB3411421176}" srcOrd="1" destOrd="0" presId="urn:microsoft.com/office/officeart/2005/8/layout/hierarchy1"/>
    <dgm:cxn modelId="{07039E93-CA63-264C-ABB2-104EA12F5B82}" type="presParOf" srcId="{52E06266-8FC1-404F-96CF-D9CD32909A6C}" destId="{8AC5C9DC-8AA1-7F43-9CC4-899F1227EAF2}" srcOrd="1" destOrd="0" presId="urn:microsoft.com/office/officeart/2005/8/layout/hierarchy1"/>
    <dgm:cxn modelId="{0CDC40D6-AB51-2440-AE99-0B6A7219BA47}" type="presParOf" srcId="{8AC5C9DC-8AA1-7F43-9CC4-899F1227EAF2}" destId="{E7E74A68-40DC-0245-ABBE-E653B27D0F3F}" srcOrd="0" destOrd="0" presId="urn:microsoft.com/office/officeart/2005/8/layout/hierarchy1"/>
    <dgm:cxn modelId="{4D757CC7-1C8F-DE41-A6A1-CE51FFEA229B}" type="presParOf" srcId="{8AC5C9DC-8AA1-7F43-9CC4-899F1227EAF2}" destId="{789A9105-655B-BC42-B07F-D1CDCBFD9421}" srcOrd="1" destOrd="0" presId="urn:microsoft.com/office/officeart/2005/8/layout/hierarchy1"/>
    <dgm:cxn modelId="{4759A4C2-5A94-0442-A55C-954AEDFA3C68}" type="presParOf" srcId="{789A9105-655B-BC42-B07F-D1CDCBFD9421}" destId="{683176BF-A486-F049-9468-3DEE4DD072A6}" srcOrd="0" destOrd="0" presId="urn:microsoft.com/office/officeart/2005/8/layout/hierarchy1"/>
    <dgm:cxn modelId="{7A21DC60-BC7E-BA41-816A-E7D8A573D983}" type="presParOf" srcId="{683176BF-A486-F049-9468-3DEE4DD072A6}" destId="{2D631837-65E4-E24A-ABE3-BA794CDB03B2}" srcOrd="0" destOrd="0" presId="urn:microsoft.com/office/officeart/2005/8/layout/hierarchy1"/>
    <dgm:cxn modelId="{EC9A231B-A3C2-E04F-B0FF-E04C30888175}" type="presParOf" srcId="{683176BF-A486-F049-9468-3DEE4DD072A6}" destId="{025EBF9F-1FA1-4747-BF2E-C08D8AFE6B1F}" srcOrd="1" destOrd="0" presId="urn:microsoft.com/office/officeart/2005/8/layout/hierarchy1"/>
    <dgm:cxn modelId="{4071DAF3-985C-E147-8000-DAB037EEFC44}" type="presParOf" srcId="{789A9105-655B-BC42-B07F-D1CDCBFD9421}" destId="{851E4370-EFDD-C142-A0B5-6CDA20656AA3}" srcOrd="1" destOrd="0" presId="urn:microsoft.com/office/officeart/2005/8/layout/hierarchy1"/>
    <dgm:cxn modelId="{7D75AC64-6685-BA44-900A-2D84A55F8236}" type="presParOf" srcId="{851E4370-EFDD-C142-A0B5-6CDA20656AA3}" destId="{988D2C84-0B61-9546-988F-B6E75A0B0C56}" srcOrd="0" destOrd="0" presId="urn:microsoft.com/office/officeart/2005/8/layout/hierarchy1"/>
    <dgm:cxn modelId="{5520DB67-70CC-574D-81F8-EE645FD8FF6D}" type="presParOf" srcId="{851E4370-EFDD-C142-A0B5-6CDA20656AA3}" destId="{C30A3F62-132E-C24A-8E58-67ABE8578CBE}" srcOrd="1" destOrd="0" presId="urn:microsoft.com/office/officeart/2005/8/layout/hierarchy1"/>
    <dgm:cxn modelId="{E8DAE60E-05A5-E84F-A040-E8FD7593BF10}" type="presParOf" srcId="{C30A3F62-132E-C24A-8E58-67ABE8578CBE}" destId="{B903DB21-11AD-1A4A-B54B-FEC6384AD79D}" srcOrd="0" destOrd="0" presId="urn:microsoft.com/office/officeart/2005/8/layout/hierarchy1"/>
    <dgm:cxn modelId="{471D51D8-ED74-BA47-905D-549CDDC31A36}" type="presParOf" srcId="{B903DB21-11AD-1A4A-B54B-FEC6384AD79D}" destId="{638CAEA8-15E8-9144-9A89-34F8601A9D44}" srcOrd="0" destOrd="0" presId="urn:microsoft.com/office/officeart/2005/8/layout/hierarchy1"/>
    <dgm:cxn modelId="{C647C8D8-E54F-4D48-9B3C-39FA0F681127}" type="presParOf" srcId="{B903DB21-11AD-1A4A-B54B-FEC6384AD79D}" destId="{41D23E47-14FD-6C49-A1BD-BEAB9F803C25}" srcOrd="1" destOrd="0" presId="urn:microsoft.com/office/officeart/2005/8/layout/hierarchy1"/>
    <dgm:cxn modelId="{B12E4DC3-1204-E643-A9B1-43DEA6A64C95}" type="presParOf" srcId="{C30A3F62-132E-C24A-8E58-67ABE8578CBE}" destId="{9CCB0A91-5941-5C48-B566-0BFCACBC7F19}" srcOrd="1" destOrd="0" presId="urn:microsoft.com/office/officeart/2005/8/layout/hierarchy1"/>
    <dgm:cxn modelId="{16626B44-A0B4-FF42-85DD-616BA6B43E18}" type="presParOf" srcId="{9CCB0A91-5941-5C48-B566-0BFCACBC7F19}" destId="{08E1886C-AC91-1947-A310-CC9B7B694E3F}" srcOrd="0" destOrd="0" presId="urn:microsoft.com/office/officeart/2005/8/layout/hierarchy1"/>
    <dgm:cxn modelId="{FC873F33-3D82-ED41-BF18-167E5B5F7A00}" type="presParOf" srcId="{9CCB0A91-5941-5C48-B566-0BFCACBC7F19}" destId="{446FF3F7-6F53-6B4A-9B99-CE73CEAC2742}" srcOrd="1" destOrd="0" presId="urn:microsoft.com/office/officeart/2005/8/layout/hierarchy1"/>
    <dgm:cxn modelId="{8E67AB29-AC96-8A41-93A4-1878E606CE6F}" type="presParOf" srcId="{446FF3F7-6F53-6B4A-9B99-CE73CEAC2742}" destId="{B3728975-72E7-504F-AD09-2B13F4D18B58}" srcOrd="0" destOrd="0" presId="urn:microsoft.com/office/officeart/2005/8/layout/hierarchy1"/>
    <dgm:cxn modelId="{EED12C8A-8D63-9842-A914-9EAAF64F683B}" type="presParOf" srcId="{B3728975-72E7-504F-AD09-2B13F4D18B58}" destId="{BA1EF0F1-A43B-544C-868A-1E6056D999DA}" srcOrd="0" destOrd="0" presId="urn:microsoft.com/office/officeart/2005/8/layout/hierarchy1"/>
    <dgm:cxn modelId="{27963A69-2C79-FF41-A5AB-0A6F706ACDED}" type="presParOf" srcId="{B3728975-72E7-504F-AD09-2B13F4D18B58}" destId="{FBB4242D-780D-F34B-B550-B9AAC85D5FE5}" srcOrd="1" destOrd="0" presId="urn:microsoft.com/office/officeart/2005/8/layout/hierarchy1"/>
    <dgm:cxn modelId="{F67A0780-A9C4-F844-9BF2-9C7306FBF126}" type="presParOf" srcId="{446FF3F7-6F53-6B4A-9B99-CE73CEAC2742}" destId="{D2AF34DC-BB95-3F4A-93C4-DEDF8198D6AD}" srcOrd="1" destOrd="0" presId="urn:microsoft.com/office/officeart/2005/8/layout/hierarchy1"/>
    <dgm:cxn modelId="{557B1CDF-C67E-FB48-8580-3CE8A122B8AF}" type="presParOf" srcId="{8AC5C9DC-8AA1-7F43-9CC4-899F1227EAF2}" destId="{DA03C4AC-B724-0D45-8414-D76483CB0DA2}" srcOrd="2" destOrd="0" presId="urn:microsoft.com/office/officeart/2005/8/layout/hierarchy1"/>
    <dgm:cxn modelId="{A6C3E294-8CC3-0545-8AE0-4B47E96AB555}" type="presParOf" srcId="{8AC5C9DC-8AA1-7F43-9CC4-899F1227EAF2}" destId="{B8821295-C94F-3D4C-AECC-FD78CB0058C4}" srcOrd="3" destOrd="0" presId="urn:microsoft.com/office/officeart/2005/8/layout/hierarchy1"/>
    <dgm:cxn modelId="{8C140917-6514-AA4E-ABC6-EA0A759A82AE}" type="presParOf" srcId="{B8821295-C94F-3D4C-AECC-FD78CB0058C4}" destId="{582062C1-DD20-EB46-A537-42A725CA37CE}" srcOrd="0" destOrd="0" presId="urn:microsoft.com/office/officeart/2005/8/layout/hierarchy1"/>
    <dgm:cxn modelId="{9F1F90B2-A43E-E445-AB91-BBF5665A4AF3}" type="presParOf" srcId="{582062C1-DD20-EB46-A537-42A725CA37CE}" destId="{2D5E840C-0712-034C-BE2A-ABAEB1C1C554}" srcOrd="0" destOrd="0" presId="urn:microsoft.com/office/officeart/2005/8/layout/hierarchy1"/>
    <dgm:cxn modelId="{35B00D76-74D4-8D4D-8067-1654ACFCE104}" type="presParOf" srcId="{582062C1-DD20-EB46-A537-42A725CA37CE}" destId="{37CC99C3-6346-A64B-97CF-E93F2DE44D52}" srcOrd="1" destOrd="0" presId="urn:microsoft.com/office/officeart/2005/8/layout/hierarchy1"/>
    <dgm:cxn modelId="{47B03BE4-8F06-5242-87C4-E23FA279E554}" type="presParOf" srcId="{B8821295-C94F-3D4C-AECC-FD78CB0058C4}" destId="{34E5D25F-E81F-5E4B-9024-176A505D8BE1}" srcOrd="1" destOrd="0" presId="urn:microsoft.com/office/officeart/2005/8/layout/hierarchy1"/>
    <dgm:cxn modelId="{DE7CB289-E0E0-C14A-BCD0-A7357B847A70}" type="presParOf" srcId="{34E5D25F-E81F-5E4B-9024-176A505D8BE1}" destId="{213E664F-3EF7-584C-B11F-D561EB1516CB}" srcOrd="0" destOrd="0" presId="urn:microsoft.com/office/officeart/2005/8/layout/hierarchy1"/>
    <dgm:cxn modelId="{D75524BA-54AA-744A-83C3-88575B1AEB24}" type="presParOf" srcId="{34E5D25F-E81F-5E4B-9024-176A505D8BE1}" destId="{092AC96A-77FF-A54B-AA4D-8EFF8411FEA2}" srcOrd="1" destOrd="0" presId="urn:microsoft.com/office/officeart/2005/8/layout/hierarchy1"/>
    <dgm:cxn modelId="{1E510114-C1E1-8145-BF4B-7E8FF517D9D5}" type="presParOf" srcId="{092AC96A-77FF-A54B-AA4D-8EFF8411FEA2}" destId="{9E28DBDC-079F-5F48-AC66-2E1C38D05077}" srcOrd="0" destOrd="0" presId="urn:microsoft.com/office/officeart/2005/8/layout/hierarchy1"/>
    <dgm:cxn modelId="{6F07CAC3-1E69-B040-BDB4-F3E40BF043CB}" type="presParOf" srcId="{9E28DBDC-079F-5F48-AC66-2E1C38D05077}" destId="{D8847586-3AA2-454D-8C85-9C40CB162211}" srcOrd="0" destOrd="0" presId="urn:microsoft.com/office/officeart/2005/8/layout/hierarchy1"/>
    <dgm:cxn modelId="{863F9953-AC85-044A-976B-A63AC855B50B}" type="presParOf" srcId="{9E28DBDC-079F-5F48-AC66-2E1C38D05077}" destId="{8FB93700-2148-6C49-887E-B89E63001E27}" srcOrd="1" destOrd="0" presId="urn:microsoft.com/office/officeart/2005/8/layout/hierarchy1"/>
    <dgm:cxn modelId="{6187D748-5FB9-BB4A-B76F-906F044993BC}" type="presParOf" srcId="{092AC96A-77FF-A54B-AA4D-8EFF8411FEA2}" destId="{8818B592-A473-9146-B996-7DDFB7D799C4}" srcOrd="1" destOrd="0" presId="urn:microsoft.com/office/officeart/2005/8/layout/hierarchy1"/>
    <dgm:cxn modelId="{6F3A1BA3-B7F1-A44A-B225-5C76C514E8FA}" type="presParOf" srcId="{8818B592-A473-9146-B996-7DDFB7D799C4}" destId="{6576EDE6-AB25-3F40-B9E6-1D7076DB4782}" srcOrd="0" destOrd="0" presId="urn:microsoft.com/office/officeart/2005/8/layout/hierarchy1"/>
    <dgm:cxn modelId="{25419C27-578F-EF4F-A30E-6802B43FA785}" type="presParOf" srcId="{8818B592-A473-9146-B996-7DDFB7D799C4}" destId="{EF2DA33C-DCF5-E74E-A2F1-943810FDBE34}" srcOrd="1" destOrd="0" presId="urn:microsoft.com/office/officeart/2005/8/layout/hierarchy1"/>
    <dgm:cxn modelId="{9FDD3181-2537-DD4C-BC52-F156BE372BFB}" type="presParOf" srcId="{EF2DA33C-DCF5-E74E-A2F1-943810FDBE34}" destId="{C3A41E4D-69B8-ED40-B670-B50AC0EAC9DA}" srcOrd="0" destOrd="0" presId="urn:microsoft.com/office/officeart/2005/8/layout/hierarchy1"/>
    <dgm:cxn modelId="{3E4F9D31-7079-9A4F-BEB2-0FD8040F06B7}" type="presParOf" srcId="{C3A41E4D-69B8-ED40-B670-B50AC0EAC9DA}" destId="{B60D3D60-480B-B747-9C83-CA08B428F29B}" srcOrd="0" destOrd="0" presId="urn:microsoft.com/office/officeart/2005/8/layout/hierarchy1"/>
    <dgm:cxn modelId="{9A2677EF-38AD-C449-9815-B382F11F54E1}" type="presParOf" srcId="{C3A41E4D-69B8-ED40-B670-B50AC0EAC9DA}" destId="{BFE50B6E-23A6-0A44-9FE9-57D2B870377C}" srcOrd="1" destOrd="0" presId="urn:microsoft.com/office/officeart/2005/8/layout/hierarchy1"/>
    <dgm:cxn modelId="{00B86863-89F3-DC48-A86E-CF71647E04F3}" type="presParOf" srcId="{EF2DA33C-DCF5-E74E-A2F1-943810FDBE34}" destId="{D125043E-7259-8D47-A4AB-685BCFFCA212}" srcOrd="1" destOrd="0" presId="urn:microsoft.com/office/officeart/2005/8/layout/hierarchy1"/>
    <dgm:cxn modelId="{82E11063-57EB-FB4E-A4EE-0D3CFB8EADD6}" type="presParOf" srcId="{34E5D25F-E81F-5E4B-9024-176A505D8BE1}" destId="{4B4E510A-CC34-F24C-B306-A610EF05E7FF}" srcOrd="2" destOrd="0" presId="urn:microsoft.com/office/officeart/2005/8/layout/hierarchy1"/>
    <dgm:cxn modelId="{3CA8BB36-11A9-7642-B54A-12A13ADC32D5}" type="presParOf" srcId="{34E5D25F-E81F-5E4B-9024-176A505D8BE1}" destId="{5D4EDA0D-4173-314E-8A26-8C737709A82A}" srcOrd="3" destOrd="0" presId="urn:microsoft.com/office/officeart/2005/8/layout/hierarchy1"/>
    <dgm:cxn modelId="{4D3990DD-6C7F-DE41-8CAC-4D55BAC08FFE}" type="presParOf" srcId="{5D4EDA0D-4173-314E-8A26-8C737709A82A}" destId="{AA627350-884C-C249-B5BC-1C96ED1585D4}" srcOrd="0" destOrd="0" presId="urn:microsoft.com/office/officeart/2005/8/layout/hierarchy1"/>
    <dgm:cxn modelId="{E59BC568-FA82-284F-A25D-F9E5203EC998}" type="presParOf" srcId="{AA627350-884C-C249-B5BC-1C96ED1585D4}" destId="{4D80FAD8-665C-3C4E-9F4F-A3E47DB1F86E}" srcOrd="0" destOrd="0" presId="urn:microsoft.com/office/officeart/2005/8/layout/hierarchy1"/>
    <dgm:cxn modelId="{5A773478-D9B5-2048-8388-EAF82489412F}" type="presParOf" srcId="{AA627350-884C-C249-B5BC-1C96ED1585D4}" destId="{1344F0DE-0F7E-8D43-92BA-04438F717740}" srcOrd="1" destOrd="0" presId="urn:microsoft.com/office/officeart/2005/8/layout/hierarchy1"/>
    <dgm:cxn modelId="{511B9CEC-07C0-9D41-A2EC-69966A6603E4}" type="presParOf" srcId="{5D4EDA0D-4173-314E-8A26-8C737709A82A}" destId="{63F528B9-AD08-2147-9CAC-C399A72C5777}" srcOrd="1" destOrd="0" presId="urn:microsoft.com/office/officeart/2005/8/layout/hierarchy1"/>
    <dgm:cxn modelId="{DDA99D84-2427-8B4E-BB5C-A31C49D91129}" type="presParOf" srcId="{63F528B9-AD08-2147-9CAC-C399A72C5777}" destId="{0856B22E-E91D-0249-B360-02C93CD0729C}" srcOrd="0" destOrd="0" presId="urn:microsoft.com/office/officeart/2005/8/layout/hierarchy1"/>
    <dgm:cxn modelId="{78FA28F3-8C36-9E41-88EF-225E9AF7BC0C}" type="presParOf" srcId="{63F528B9-AD08-2147-9CAC-C399A72C5777}" destId="{44D04F6D-751D-DA48-998D-6D7BE3980AEC}" srcOrd="1" destOrd="0" presId="urn:microsoft.com/office/officeart/2005/8/layout/hierarchy1"/>
    <dgm:cxn modelId="{999E92C1-80F4-F048-8BFF-18206DAA35C4}" type="presParOf" srcId="{44D04F6D-751D-DA48-998D-6D7BE3980AEC}" destId="{D032DC54-3FCA-3E42-9EFB-ECA8EA3BD898}" srcOrd="0" destOrd="0" presId="urn:microsoft.com/office/officeart/2005/8/layout/hierarchy1"/>
    <dgm:cxn modelId="{FCEB345A-AA1A-EC4F-B899-14631CAE99A2}" type="presParOf" srcId="{D032DC54-3FCA-3E42-9EFB-ECA8EA3BD898}" destId="{A0DCBED0-6B19-A84E-90C7-F3EC7AEFAFA8}" srcOrd="0" destOrd="0" presId="urn:microsoft.com/office/officeart/2005/8/layout/hierarchy1"/>
    <dgm:cxn modelId="{0428C4BC-870F-EB4D-8784-BE3CD5BC83CB}" type="presParOf" srcId="{D032DC54-3FCA-3E42-9EFB-ECA8EA3BD898}" destId="{710884F3-F737-5048-9FD9-63445400E231}" srcOrd="1" destOrd="0" presId="urn:microsoft.com/office/officeart/2005/8/layout/hierarchy1"/>
    <dgm:cxn modelId="{39CB0DDF-ABA4-8F45-8348-77FF004B4AEE}" type="presParOf" srcId="{44D04F6D-751D-DA48-998D-6D7BE3980AEC}" destId="{BFF68DD6-FBF0-5345-83B5-FFE159DBC2E3}" srcOrd="1" destOrd="0" presId="urn:microsoft.com/office/officeart/2005/8/layout/hierarchy1"/>
    <dgm:cxn modelId="{246058CD-8656-A141-A192-B70CB9F4DAD7}" type="presParOf" srcId="{34E5D25F-E81F-5E4B-9024-176A505D8BE1}" destId="{4DF0076F-56D3-004C-88DA-A97C50D513B8}" srcOrd="4" destOrd="0" presId="urn:microsoft.com/office/officeart/2005/8/layout/hierarchy1"/>
    <dgm:cxn modelId="{08E523D3-A1D4-0B4D-BB9E-9D32FFD797C5}" type="presParOf" srcId="{34E5D25F-E81F-5E4B-9024-176A505D8BE1}" destId="{6EE3C3DD-FDE9-894F-A386-67778454FF24}" srcOrd="5" destOrd="0" presId="urn:microsoft.com/office/officeart/2005/8/layout/hierarchy1"/>
    <dgm:cxn modelId="{3C9224C0-A560-8241-94A8-DC16F8071EF6}" type="presParOf" srcId="{6EE3C3DD-FDE9-894F-A386-67778454FF24}" destId="{117A2816-7B20-0740-9A90-E856799D0A4C}" srcOrd="0" destOrd="0" presId="urn:microsoft.com/office/officeart/2005/8/layout/hierarchy1"/>
    <dgm:cxn modelId="{4874F8BD-9BE8-DD4C-B51A-20430023EC68}" type="presParOf" srcId="{117A2816-7B20-0740-9A90-E856799D0A4C}" destId="{12C0B4D8-C651-2846-838B-2E00A36EF2E1}" srcOrd="0" destOrd="0" presId="urn:microsoft.com/office/officeart/2005/8/layout/hierarchy1"/>
    <dgm:cxn modelId="{CE3E511D-8766-844E-BE8C-61AA2B23CF89}" type="presParOf" srcId="{117A2816-7B20-0740-9A90-E856799D0A4C}" destId="{4B47190D-B446-7B44-8C45-71DF880F4CC8}" srcOrd="1" destOrd="0" presId="urn:microsoft.com/office/officeart/2005/8/layout/hierarchy1"/>
    <dgm:cxn modelId="{1841884F-6995-3E41-9B88-652761582FFE}" type="presParOf" srcId="{6EE3C3DD-FDE9-894F-A386-67778454FF24}" destId="{FA3D9D59-E55E-9E4F-8B65-8FFD27443662}" srcOrd="1" destOrd="0" presId="urn:microsoft.com/office/officeart/2005/8/layout/hierarchy1"/>
    <dgm:cxn modelId="{E7DFC4F9-34ED-3B44-87CB-35803ECD6153}" type="presParOf" srcId="{FA3D9D59-E55E-9E4F-8B65-8FFD27443662}" destId="{86E5AEB0-37BC-F348-A074-ACC734908E9C}" srcOrd="0" destOrd="0" presId="urn:microsoft.com/office/officeart/2005/8/layout/hierarchy1"/>
    <dgm:cxn modelId="{A83BDE37-C674-AB4C-82AE-50E40096CE99}" type="presParOf" srcId="{FA3D9D59-E55E-9E4F-8B65-8FFD27443662}" destId="{B7247B0B-B8F7-C84F-90E2-138E2ADF1C68}" srcOrd="1" destOrd="0" presId="urn:microsoft.com/office/officeart/2005/8/layout/hierarchy1"/>
    <dgm:cxn modelId="{E58DAD91-CA72-104A-9A75-7078B6FA55ED}" type="presParOf" srcId="{B7247B0B-B8F7-C84F-90E2-138E2ADF1C68}" destId="{3604934A-B95C-794D-B9FB-4B35FE2B8BDA}" srcOrd="0" destOrd="0" presId="urn:microsoft.com/office/officeart/2005/8/layout/hierarchy1"/>
    <dgm:cxn modelId="{11D31F1B-5A6B-054E-883D-84A35D0A3131}" type="presParOf" srcId="{3604934A-B95C-794D-B9FB-4B35FE2B8BDA}" destId="{A4FB89FD-0DCD-314E-9FFC-95F62AC4C8C9}" srcOrd="0" destOrd="0" presId="urn:microsoft.com/office/officeart/2005/8/layout/hierarchy1"/>
    <dgm:cxn modelId="{E1DFC72C-9A19-C649-89C1-562BBA8F5F87}" type="presParOf" srcId="{3604934A-B95C-794D-B9FB-4B35FE2B8BDA}" destId="{EA52E16A-1C64-874D-B3A3-E20C15139C08}" srcOrd="1" destOrd="0" presId="urn:microsoft.com/office/officeart/2005/8/layout/hierarchy1"/>
    <dgm:cxn modelId="{45E8E36C-5B39-854B-8B7D-D9FD6DD50EF4}" type="presParOf" srcId="{B7247B0B-B8F7-C84F-90E2-138E2ADF1C68}" destId="{DACD792D-050C-0F4B-B3E2-6E2EE7E7710D}" srcOrd="1" destOrd="0" presId="urn:microsoft.com/office/officeart/2005/8/layout/hierarchy1"/>
    <dgm:cxn modelId="{3908AD70-2258-CE44-86B2-AF564FA0A10F}" type="presParOf" srcId="{34E5D25F-E81F-5E4B-9024-176A505D8BE1}" destId="{41435926-139F-D245-BC1E-C33D14108AF0}" srcOrd="6" destOrd="0" presId="urn:microsoft.com/office/officeart/2005/8/layout/hierarchy1"/>
    <dgm:cxn modelId="{B5C4C957-4D1E-6A44-B03D-8C0109B4FC6D}" type="presParOf" srcId="{34E5D25F-E81F-5E4B-9024-176A505D8BE1}" destId="{368D85FC-D7B5-544B-AA40-FEBD610B2403}" srcOrd="7" destOrd="0" presId="urn:microsoft.com/office/officeart/2005/8/layout/hierarchy1"/>
    <dgm:cxn modelId="{CF3F21CD-06ED-1A49-9A86-176D20458E4A}" type="presParOf" srcId="{368D85FC-D7B5-544B-AA40-FEBD610B2403}" destId="{C3B457C9-5520-6C43-9C43-0FDAAC687AE2}" srcOrd="0" destOrd="0" presId="urn:microsoft.com/office/officeart/2005/8/layout/hierarchy1"/>
    <dgm:cxn modelId="{3F301652-7284-8647-8A61-E8A6F4AC39FB}" type="presParOf" srcId="{C3B457C9-5520-6C43-9C43-0FDAAC687AE2}" destId="{90ABA82D-25DE-9F4A-B030-82D55A913E88}" srcOrd="0" destOrd="0" presId="urn:microsoft.com/office/officeart/2005/8/layout/hierarchy1"/>
    <dgm:cxn modelId="{45508794-8B04-F74C-AB8D-BA5B745C8C94}" type="presParOf" srcId="{C3B457C9-5520-6C43-9C43-0FDAAC687AE2}" destId="{103A2A24-BCF2-F247-81D4-B442C50EF117}" srcOrd="1" destOrd="0" presId="urn:microsoft.com/office/officeart/2005/8/layout/hierarchy1"/>
    <dgm:cxn modelId="{08661E00-F724-E54C-B36C-2BAEF8D40587}" type="presParOf" srcId="{368D85FC-D7B5-544B-AA40-FEBD610B2403}" destId="{4796ECD0-7893-5F4E-97FB-09826AC0D9B2}" srcOrd="1" destOrd="0" presId="urn:microsoft.com/office/officeart/2005/8/layout/hierarchy1"/>
    <dgm:cxn modelId="{44344967-9170-EC4E-ACA0-249BB1E2E0D5}" type="presParOf" srcId="{4796ECD0-7893-5F4E-97FB-09826AC0D9B2}" destId="{2735245F-5210-1945-9A60-0CD4DC2AE647}" srcOrd="0" destOrd="0" presId="urn:microsoft.com/office/officeart/2005/8/layout/hierarchy1"/>
    <dgm:cxn modelId="{F29DA201-256E-CF46-ABA9-0FDBB69E80B7}" type="presParOf" srcId="{4796ECD0-7893-5F4E-97FB-09826AC0D9B2}" destId="{46F61CAF-82DC-3145-A98F-26B3E5D54F05}" srcOrd="1" destOrd="0" presId="urn:microsoft.com/office/officeart/2005/8/layout/hierarchy1"/>
    <dgm:cxn modelId="{4A40896C-6B00-6C48-AE60-23DFC7ED1951}" type="presParOf" srcId="{46F61CAF-82DC-3145-A98F-26B3E5D54F05}" destId="{F094974F-E56C-0C48-B5D0-7E2B10AA9983}" srcOrd="0" destOrd="0" presId="urn:microsoft.com/office/officeart/2005/8/layout/hierarchy1"/>
    <dgm:cxn modelId="{4478FB9B-E187-BD46-AC5D-167E9B9FC7F1}" type="presParOf" srcId="{F094974F-E56C-0C48-B5D0-7E2B10AA9983}" destId="{B5AE7214-381D-024E-B471-96467CA7DE0D}" srcOrd="0" destOrd="0" presId="urn:microsoft.com/office/officeart/2005/8/layout/hierarchy1"/>
    <dgm:cxn modelId="{313F5837-F2C5-7448-B672-D614DD6688BE}" type="presParOf" srcId="{F094974F-E56C-0C48-B5D0-7E2B10AA9983}" destId="{F9D04D96-713D-0544-B6D0-12889CB1DE52}" srcOrd="1" destOrd="0" presId="urn:microsoft.com/office/officeart/2005/8/layout/hierarchy1"/>
    <dgm:cxn modelId="{16777B2C-A0C1-BB44-B3FC-46FE1DBF5E56}" type="presParOf" srcId="{46F61CAF-82DC-3145-A98F-26B3E5D54F05}" destId="{BA7B0B56-836B-EA46-B134-2EADBFAFCF8B}" srcOrd="1" destOrd="0" presId="urn:microsoft.com/office/officeart/2005/8/layout/hierarchy1"/>
    <dgm:cxn modelId="{7A2838CC-FE49-7543-BA7E-03FEE80E6D3B}" type="presParOf" srcId="{34E5D25F-E81F-5E4B-9024-176A505D8BE1}" destId="{3DC11ACA-EC40-964C-8F57-5B35724014CB}" srcOrd="8" destOrd="0" presId="urn:microsoft.com/office/officeart/2005/8/layout/hierarchy1"/>
    <dgm:cxn modelId="{515E23A6-2F72-874C-AC30-0E6CFE90155E}" type="presParOf" srcId="{34E5D25F-E81F-5E4B-9024-176A505D8BE1}" destId="{0D56370E-E66E-C940-908C-1C3E42C848A9}" srcOrd="9" destOrd="0" presId="urn:microsoft.com/office/officeart/2005/8/layout/hierarchy1"/>
    <dgm:cxn modelId="{48714486-7875-A646-8073-0159390BA3C8}" type="presParOf" srcId="{0D56370E-E66E-C940-908C-1C3E42C848A9}" destId="{01B88E60-292A-1244-AA88-7A1EB609E318}" srcOrd="0" destOrd="0" presId="urn:microsoft.com/office/officeart/2005/8/layout/hierarchy1"/>
    <dgm:cxn modelId="{C445523F-804D-CD4D-A86A-BAA7090F0CC5}" type="presParOf" srcId="{01B88E60-292A-1244-AA88-7A1EB609E318}" destId="{AA33B287-C20D-0049-B43C-4EB50DFB92AD}" srcOrd="0" destOrd="0" presId="urn:microsoft.com/office/officeart/2005/8/layout/hierarchy1"/>
    <dgm:cxn modelId="{61F2D9C3-827A-1648-852F-348F4312E1F5}" type="presParOf" srcId="{01B88E60-292A-1244-AA88-7A1EB609E318}" destId="{130AB1F9-9E49-904C-88B3-CD9DB5A8E5BA}" srcOrd="1" destOrd="0" presId="urn:microsoft.com/office/officeart/2005/8/layout/hierarchy1"/>
    <dgm:cxn modelId="{6689C55D-6EC0-0F4B-B0CA-B949A1C498C2}" type="presParOf" srcId="{0D56370E-E66E-C940-908C-1C3E42C848A9}" destId="{01DF812F-FB08-604A-BDFD-CD8E5DB2716E}" srcOrd="1" destOrd="0" presId="urn:microsoft.com/office/officeart/2005/8/layout/hierarchy1"/>
    <dgm:cxn modelId="{258CE1AC-0282-6E46-95C7-4E34348E879A}" type="presParOf" srcId="{01DF812F-FB08-604A-BDFD-CD8E5DB2716E}" destId="{B37BD962-5359-D448-8324-0DF17AC75B11}" srcOrd="0" destOrd="0" presId="urn:microsoft.com/office/officeart/2005/8/layout/hierarchy1"/>
    <dgm:cxn modelId="{C441BA2A-7CBF-DF4C-A289-EB39C6C2098E}" type="presParOf" srcId="{01DF812F-FB08-604A-BDFD-CD8E5DB2716E}" destId="{8E987364-7CED-9246-B0D2-50FA7DED40B4}" srcOrd="1" destOrd="0" presId="urn:microsoft.com/office/officeart/2005/8/layout/hierarchy1"/>
    <dgm:cxn modelId="{0D8985F7-C1FE-8346-A01C-0BE11DFC9FD8}" type="presParOf" srcId="{8E987364-7CED-9246-B0D2-50FA7DED40B4}" destId="{E2754581-D108-8545-B667-3190F0D60738}" srcOrd="0" destOrd="0" presId="urn:microsoft.com/office/officeart/2005/8/layout/hierarchy1"/>
    <dgm:cxn modelId="{2EA37D7B-448E-DC49-B3CF-E2A6A05CEF07}" type="presParOf" srcId="{E2754581-D108-8545-B667-3190F0D60738}" destId="{E6CBB8B4-987C-A84E-A187-33ABAEE21C1D}" srcOrd="0" destOrd="0" presId="urn:microsoft.com/office/officeart/2005/8/layout/hierarchy1"/>
    <dgm:cxn modelId="{72B4EA63-5E8B-9E4B-B5FD-D48746AE3954}" type="presParOf" srcId="{E2754581-D108-8545-B667-3190F0D60738}" destId="{157A613C-13FA-1241-906A-0121CAFD5B66}" srcOrd="1" destOrd="0" presId="urn:microsoft.com/office/officeart/2005/8/layout/hierarchy1"/>
    <dgm:cxn modelId="{A21D1BA8-0E0E-A943-BD15-477D30C0DB84}" type="presParOf" srcId="{8E987364-7CED-9246-B0D2-50FA7DED40B4}" destId="{4094B850-56BF-7049-B16D-BF584B648245}" srcOrd="1" destOrd="0" presId="urn:microsoft.com/office/officeart/2005/8/layout/hierarchy1"/>
    <dgm:cxn modelId="{4D7DB167-E006-8343-8127-12F470EEE990}" type="presParOf" srcId="{4094B850-56BF-7049-B16D-BF584B648245}" destId="{A8448762-DD3D-094D-BFAC-817BB7997E25}" srcOrd="0" destOrd="0" presId="urn:microsoft.com/office/officeart/2005/8/layout/hierarchy1"/>
    <dgm:cxn modelId="{14499C9A-5E3A-314B-8ACE-46DEAE5F04B8}" type="presParOf" srcId="{4094B850-56BF-7049-B16D-BF584B648245}" destId="{7F1EA445-0982-9647-A5E4-FF3CD8256517}" srcOrd="1" destOrd="0" presId="urn:microsoft.com/office/officeart/2005/8/layout/hierarchy1"/>
    <dgm:cxn modelId="{8B69128C-31B2-B74B-A1BC-45C99D6EAD4C}" type="presParOf" srcId="{7F1EA445-0982-9647-A5E4-FF3CD8256517}" destId="{7F77E8BA-F8C8-0248-B474-44CD6AFEC3F9}" srcOrd="0" destOrd="0" presId="urn:microsoft.com/office/officeart/2005/8/layout/hierarchy1"/>
    <dgm:cxn modelId="{447EAD5D-D148-434D-9E46-6B2FBB3A67B9}" type="presParOf" srcId="{7F77E8BA-F8C8-0248-B474-44CD6AFEC3F9}" destId="{9E9BE24A-B465-E940-9935-F17A03543722}" srcOrd="0" destOrd="0" presId="urn:microsoft.com/office/officeart/2005/8/layout/hierarchy1"/>
    <dgm:cxn modelId="{09DEE727-3F12-194A-AEF0-2297820CD47D}" type="presParOf" srcId="{7F77E8BA-F8C8-0248-B474-44CD6AFEC3F9}" destId="{C79A5DF2-B13B-5943-B700-FC01A94FC58D}" srcOrd="1" destOrd="0" presId="urn:microsoft.com/office/officeart/2005/8/layout/hierarchy1"/>
    <dgm:cxn modelId="{374380C5-DE3E-5F4B-8732-398A35059EDE}" type="presParOf" srcId="{7F1EA445-0982-9647-A5E4-FF3CD8256517}" destId="{D53FBBCE-5432-FA4E-901A-08908B86FCA6}" srcOrd="1" destOrd="0" presId="urn:microsoft.com/office/officeart/2005/8/layout/hierarchy1"/>
    <dgm:cxn modelId="{0F259269-54FF-2142-B0CB-DC5FFB9BFF3A}" type="presParOf" srcId="{01DF812F-FB08-604A-BDFD-CD8E5DB2716E}" destId="{7DEB72B1-8FD9-D540-B700-86082829630C}" srcOrd="2" destOrd="0" presId="urn:microsoft.com/office/officeart/2005/8/layout/hierarchy1"/>
    <dgm:cxn modelId="{3DA6F6F6-C1BB-7B46-9655-E71F2D8AAF3C}" type="presParOf" srcId="{01DF812F-FB08-604A-BDFD-CD8E5DB2716E}" destId="{47136FA9-D99F-BA4B-9DDD-3DC39BC7524A}" srcOrd="3" destOrd="0" presId="urn:microsoft.com/office/officeart/2005/8/layout/hierarchy1"/>
    <dgm:cxn modelId="{D0A19617-CD14-0B42-9930-3C727D4B5D79}" type="presParOf" srcId="{47136FA9-D99F-BA4B-9DDD-3DC39BC7524A}" destId="{F155F9AF-3431-624E-8AE3-7E56A324D31B}" srcOrd="0" destOrd="0" presId="urn:microsoft.com/office/officeart/2005/8/layout/hierarchy1"/>
    <dgm:cxn modelId="{1253D496-4900-CA42-9763-572078045502}" type="presParOf" srcId="{F155F9AF-3431-624E-8AE3-7E56A324D31B}" destId="{71B3909B-E24B-3442-AA50-218BE9D5ED1F}" srcOrd="0" destOrd="0" presId="urn:microsoft.com/office/officeart/2005/8/layout/hierarchy1"/>
    <dgm:cxn modelId="{DC4F605E-7A5F-8F4D-8651-B443BA7666BC}" type="presParOf" srcId="{F155F9AF-3431-624E-8AE3-7E56A324D31B}" destId="{482FFE46-6AEF-7E49-83BB-746494B4B3A7}" srcOrd="1" destOrd="0" presId="urn:microsoft.com/office/officeart/2005/8/layout/hierarchy1"/>
    <dgm:cxn modelId="{5BD22AD1-89E5-6743-86B1-9AD16CE421A9}" type="presParOf" srcId="{47136FA9-D99F-BA4B-9DDD-3DC39BC7524A}" destId="{554A2424-5944-AB47-9995-F8F8BA1A637B}" srcOrd="1" destOrd="0" presId="urn:microsoft.com/office/officeart/2005/8/layout/hierarchy1"/>
    <dgm:cxn modelId="{EB9A56C6-8FD1-2548-A043-99DADFBC5D47}" type="presParOf" srcId="{554A2424-5944-AB47-9995-F8F8BA1A637B}" destId="{8DECB28F-9C25-8247-BDA8-6151314BA81F}" srcOrd="0" destOrd="0" presId="urn:microsoft.com/office/officeart/2005/8/layout/hierarchy1"/>
    <dgm:cxn modelId="{05C9961F-770A-314E-A276-30A8969D3016}" type="presParOf" srcId="{554A2424-5944-AB47-9995-F8F8BA1A637B}" destId="{EE41E96B-5E37-7846-BF06-AE7B246A69D1}" srcOrd="1" destOrd="0" presId="urn:microsoft.com/office/officeart/2005/8/layout/hierarchy1"/>
    <dgm:cxn modelId="{8C65B596-3FC3-1F4F-9332-BAD1B40B1C63}" type="presParOf" srcId="{EE41E96B-5E37-7846-BF06-AE7B246A69D1}" destId="{DF759527-DA28-7A4F-91DF-364E8C28ECAE}" srcOrd="0" destOrd="0" presId="urn:microsoft.com/office/officeart/2005/8/layout/hierarchy1"/>
    <dgm:cxn modelId="{3564B165-1F64-4646-8553-9E0083633504}" type="presParOf" srcId="{DF759527-DA28-7A4F-91DF-364E8C28ECAE}" destId="{043DC700-E13C-D044-8106-77AB8CE27C07}" srcOrd="0" destOrd="0" presId="urn:microsoft.com/office/officeart/2005/8/layout/hierarchy1"/>
    <dgm:cxn modelId="{9E78CDDD-0BDD-614E-BC57-B260AE302A02}" type="presParOf" srcId="{DF759527-DA28-7A4F-91DF-364E8C28ECAE}" destId="{2852F41B-90F9-B14A-A615-63F8F4C2E84F}" srcOrd="1" destOrd="0" presId="urn:microsoft.com/office/officeart/2005/8/layout/hierarchy1"/>
    <dgm:cxn modelId="{4A0E784E-A1E3-574F-86F9-C3D75B334932}" type="presParOf" srcId="{EE41E96B-5E37-7846-BF06-AE7B246A69D1}" destId="{1F2C1344-42F4-B840-BFFA-67E0C30A449C}" srcOrd="1" destOrd="0" presId="urn:microsoft.com/office/officeart/2005/8/layout/hierarchy1"/>
    <dgm:cxn modelId="{884ECB96-579C-C04E-A91D-C1052D5D1A68}" type="presParOf" srcId="{01DF812F-FB08-604A-BDFD-CD8E5DB2716E}" destId="{6AD35DA5-6CCF-1749-859D-FB90A6B30492}" srcOrd="4" destOrd="0" presId="urn:microsoft.com/office/officeart/2005/8/layout/hierarchy1"/>
    <dgm:cxn modelId="{B07AC096-4F6F-3148-81FF-11682ABADF52}" type="presParOf" srcId="{01DF812F-FB08-604A-BDFD-CD8E5DB2716E}" destId="{A0825348-C9A2-2E46-9AE6-8DC7270DF77A}" srcOrd="5" destOrd="0" presId="urn:microsoft.com/office/officeart/2005/8/layout/hierarchy1"/>
    <dgm:cxn modelId="{287386DF-D5D1-ED49-9D6E-B763C26A753B}" type="presParOf" srcId="{A0825348-C9A2-2E46-9AE6-8DC7270DF77A}" destId="{9CAED177-CD2D-0340-98B0-DB1824D4507F}" srcOrd="0" destOrd="0" presId="urn:microsoft.com/office/officeart/2005/8/layout/hierarchy1"/>
    <dgm:cxn modelId="{0DB6BC8C-A11C-8444-9E54-0D8211B1F2D8}" type="presParOf" srcId="{9CAED177-CD2D-0340-98B0-DB1824D4507F}" destId="{55D28BB5-6A0A-A541-8CF0-E80D84F8E4CA}" srcOrd="0" destOrd="0" presId="urn:microsoft.com/office/officeart/2005/8/layout/hierarchy1"/>
    <dgm:cxn modelId="{FC3679E7-1364-7A40-B6AC-0B7BC83713D6}" type="presParOf" srcId="{9CAED177-CD2D-0340-98B0-DB1824D4507F}" destId="{75348274-C8F9-504C-90B6-169B541A5F9A}" srcOrd="1" destOrd="0" presId="urn:microsoft.com/office/officeart/2005/8/layout/hierarchy1"/>
    <dgm:cxn modelId="{CCA0D3E1-320D-DD4F-B676-01BF0F481B6F}" type="presParOf" srcId="{A0825348-C9A2-2E46-9AE6-8DC7270DF77A}" destId="{9177057A-EDB4-4C43-82CA-89A4E3339C34}" srcOrd="1" destOrd="0" presId="urn:microsoft.com/office/officeart/2005/8/layout/hierarchy1"/>
    <dgm:cxn modelId="{2048E905-62E3-604E-9887-1D18154E5420}" type="presParOf" srcId="{9177057A-EDB4-4C43-82CA-89A4E3339C34}" destId="{A50F1A04-0D68-C842-94D2-89F6EBDA399F}" srcOrd="0" destOrd="0" presId="urn:microsoft.com/office/officeart/2005/8/layout/hierarchy1"/>
    <dgm:cxn modelId="{E1D7D9B9-09FA-FB49-9685-F34BA7D68EB1}" type="presParOf" srcId="{9177057A-EDB4-4C43-82CA-89A4E3339C34}" destId="{36C25380-4BD1-6949-8EA5-3B411E44EEA3}" srcOrd="1" destOrd="0" presId="urn:microsoft.com/office/officeart/2005/8/layout/hierarchy1"/>
    <dgm:cxn modelId="{04B95D52-C759-7F4B-9B9E-E423E6B080E0}" type="presParOf" srcId="{36C25380-4BD1-6949-8EA5-3B411E44EEA3}" destId="{2C4DB8FA-A374-BE43-924B-4D5BF73DA9F2}" srcOrd="0" destOrd="0" presId="urn:microsoft.com/office/officeart/2005/8/layout/hierarchy1"/>
    <dgm:cxn modelId="{9196393E-5C6F-7441-B64B-4B1CE1915EBB}" type="presParOf" srcId="{2C4DB8FA-A374-BE43-924B-4D5BF73DA9F2}" destId="{E911F47C-2417-AD4F-B9F4-527EDEE13158}" srcOrd="0" destOrd="0" presId="urn:microsoft.com/office/officeart/2005/8/layout/hierarchy1"/>
    <dgm:cxn modelId="{CE9AC494-E309-0449-B84A-047C81990666}" type="presParOf" srcId="{2C4DB8FA-A374-BE43-924B-4D5BF73DA9F2}" destId="{428EF76D-C50F-5B49-9898-95D550EE168E}" srcOrd="1" destOrd="0" presId="urn:microsoft.com/office/officeart/2005/8/layout/hierarchy1"/>
    <dgm:cxn modelId="{5B823068-C1E1-764F-8AD3-1360D0D0A218}" type="presParOf" srcId="{36C25380-4BD1-6949-8EA5-3B411E44EEA3}" destId="{5D52F1D0-6F20-D54C-ABC7-0A92DC346084}" srcOrd="1" destOrd="0" presId="urn:microsoft.com/office/officeart/2005/8/layout/hierarchy1"/>
    <dgm:cxn modelId="{24AF3C75-572C-F549-B6EC-DC4FB0228D58}" type="presParOf" srcId="{01DF812F-FB08-604A-BDFD-CD8E5DB2716E}" destId="{EF3DB81E-AA0F-8B4C-9F2C-44F3F92007EE}" srcOrd="6" destOrd="0" presId="urn:microsoft.com/office/officeart/2005/8/layout/hierarchy1"/>
    <dgm:cxn modelId="{FD9BBAE5-730E-8348-B3F3-B1569DE6464F}" type="presParOf" srcId="{01DF812F-FB08-604A-BDFD-CD8E5DB2716E}" destId="{2A02932E-263A-7042-AC78-B01CC5D819C1}" srcOrd="7" destOrd="0" presId="urn:microsoft.com/office/officeart/2005/8/layout/hierarchy1"/>
    <dgm:cxn modelId="{71DA5E67-4258-F648-BC7F-CA86A0C2552A}" type="presParOf" srcId="{2A02932E-263A-7042-AC78-B01CC5D819C1}" destId="{5AA18C8A-720E-F54A-B5FE-1A9FE354AF3E}" srcOrd="0" destOrd="0" presId="urn:microsoft.com/office/officeart/2005/8/layout/hierarchy1"/>
    <dgm:cxn modelId="{43802F37-66E4-1B42-A0A9-9C0DDCAC8F63}" type="presParOf" srcId="{5AA18C8A-720E-F54A-B5FE-1A9FE354AF3E}" destId="{92C24AFC-6C6E-5841-AC4F-C144B0849241}" srcOrd="0" destOrd="0" presId="urn:microsoft.com/office/officeart/2005/8/layout/hierarchy1"/>
    <dgm:cxn modelId="{D163F536-7248-C94C-9FB5-79528E7C5A55}" type="presParOf" srcId="{5AA18C8A-720E-F54A-B5FE-1A9FE354AF3E}" destId="{8574611D-F0B6-BB42-8213-3DBAD270B07B}" srcOrd="1" destOrd="0" presId="urn:microsoft.com/office/officeart/2005/8/layout/hierarchy1"/>
    <dgm:cxn modelId="{5ED19614-8021-0C43-9BB3-8FE5D7A58258}" type="presParOf" srcId="{2A02932E-263A-7042-AC78-B01CC5D819C1}" destId="{20D3EB53-0C9A-5643-87EB-C9349B23E5A0}" srcOrd="1" destOrd="0" presId="urn:microsoft.com/office/officeart/2005/8/layout/hierarchy1"/>
    <dgm:cxn modelId="{9A93A83A-7D53-DA4B-9E23-A7FD9C64429D}" type="presParOf" srcId="{20D3EB53-0C9A-5643-87EB-C9349B23E5A0}" destId="{CBB9258E-8696-E743-84A9-7935A84A352C}" srcOrd="0" destOrd="0" presId="urn:microsoft.com/office/officeart/2005/8/layout/hierarchy1"/>
    <dgm:cxn modelId="{F79ACD19-8A9C-D341-B3C6-CA337DC1E771}" type="presParOf" srcId="{20D3EB53-0C9A-5643-87EB-C9349B23E5A0}" destId="{3B1BE3F6-4230-FE4A-BA47-D02716B4E373}" srcOrd="1" destOrd="0" presId="urn:microsoft.com/office/officeart/2005/8/layout/hierarchy1"/>
    <dgm:cxn modelId="{AD5547CC-4EE7-1149-9AE7-1ECA0135FFE2}" type="presParOf" srcId="{3B1BE3F6-4230-FE4A-BA47-D02716B4E373}" destId="{5E926EAA-13ED-0747-B131-83A84A10FB36}" srcOrd="0" destOrd="0" presId="urn:microsoft.com/office/officeart/2005/8/layout/hierarchy1"/>
    <dgm:cxn modelId="{3023CC93-17D9-E64E-85AA-45687907A41A}" type="presParOf" srcId="{5E926EAA-13ED-0747-B131-83A84A10FB36}" destId="{42C6771E-E2DB-BD4D-A9BC-1F7CBB95A69C}" srcOrd="0" destOrd="0" presId="urn:microsoft.com/office/officeart/2005/8/layout/hierarchy1"/>
    <dgm:cxn modelId="{4F0F465B-232C-B94F-8E4B-21523058C5B7}" type="presParOf" srcId="{5E926EAA-13ED-0747-B131-83A84A10FB36}" destId="{1194976C-AF5C-B744-BF08-6E0B82767D0B}" srcOrd="1" destOrd="0" presId="urn:microsoft.com/office/officeart/2005/8/layout/hierarchy1"/>
    <dgm:cxn modelId="{0DEF6AAB-9641-BA4D-8F61-FF0533C00EC9}" type="presParOf" srcId="{3B1BE3F6-4230-FE4A-BA47-D02716B4E373}" destId="{171074DD-D0A2-8F4C-9079-296284AB911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F9E38-16CA-D44D-9332-41BCC8024547}">
      <dsp:nvSpPr>
        <dsp:cNvPr id="0" name=""/>
        <dsp:cNvSpPr/>
      </dsp:nvSpPr>
      <dsp:spPr>
        <a:xfrm rot="5400000">
          <a:off x="206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7D2B0-98AF-3E47-9164-A5F6EE04E7B4}">
      <dsp:nvSpPr>
        <dsp:cNvPr id="0" name=""/>
        <dsp:cNvSpPr/>
      </dsp:nvSpPr>
      <dsp:spPr>
        <a:xfrm rot="16200000">
          <a:off x="2764539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ABEFD-F807-6842-89FE-A19889CAEDEE}">
      <dsp:nvSpPr>
        <dsp:cNvPr id="0" name=""/>
        <dsp:cNvSpPr/>
      </dsp:nvSpPr>
      <dsp:spPr>
        <a:xfrm>
          <a:off x="3082137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Proses</a:t>
          </a:r>
        </a:p>
      </dsp:txBody>
      <dsp:txXfrm>
        <a:off x="3082137" y="3607213"/>
        <a:ext cx="2039315" cy="537350"/>
      </dsp:txXfrm>
    </dsp:sp>
    <dsp:sp modelId="{01116E70-3F94-3C41-9DC5-2E4B77EC2CF7}">
      <dsp:nvSpPr>
        <dsp:cNvPr id="0" name=""/>
        <dsp:cNvSpPr/>
      </dsp:nvSpPr>
      <dsp:spPr>
        <a:xfrm rot="5400000">
          <a:off x="2678382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C4DA9-A3C4-1D42-9EC0-17C0CC63AF7C}">
      <dsp:nvSpPr>
        <dsp:cNvPr id="0" name=""/>
        <dsp:cNvSpPr/>
      </dsp:nvSpPr>
      <dsp:spPr>
        <a:xfrm rot="16200000">
          <a:off x="5441902" y="1273896"/>
          <a:ext cx="2685891" cy="268630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EC8DC-3E16-2C43-88F9-35D529B8ECF5}">
      <dsp:nvSpPr>
        <dsp:cNvPr id="0" name=""/>
        <dsp:cNvSpPr/>
      </dsp:nvSpPr>
      <dsp:spPr>
        <a:xfrm>
          <a:off x="5563616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Output</a:t>
          </a:r>
        </a:p>
      </dsp:txBody>
      <dsp:txXfrm>
        <a:off x="5563616" y="3607213"/>
        <a:ext cx="2039315" cy="537350"/>
      </dsp:txXfrm>
    </dsp:sp>
    <dsp:sp modelId="{E4C50C6C-C579-144F-9910-552A98D40ECA}">
      <dsp:nvSpPr>
        <dsp:cNvPr id="0" name=""/>
        <dsp:cNvSpPr/>
      </dsp:nvSpPr>
      <dsp:spPr>
        <a:xfrm>
          <a:off x="3132863" y="1717588"/>
          <a:ext cx="1885032" cy="188503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proses</a:t>
          </a:r>
        </a:p>
      </dsp:txBody>
      <dsp:txXfrm>
        <a:off x="3509869" y="1906092"/>
        <a:ext cx="1131019" cy="1508025"/>
      </dsp:txXfrm>
    </dsp:sp>
    <dsp:sp modelId="{2F415BEE-0AE9-5348-B6AA-9DAF63E467BC}">
      <dsp:nvSpPr>
        <dsp:cNvPr id="0" name=""/>
        <dsp:cNvSpPr/>
      </dsp:nvSpPr>
      <dsp:spPr>
        <a:xfrm>
          <a:off x="774737" y="1681837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>
              <a:solidFill>
                <a:schemeClr val="bg1"/>
              </a:solidFill>
            </a:rPr>
            <a:t>Bahan</a:t>
          </a:r>
          <a:endParaRPr lang="en-US" sz="1200" kern="1200" dirty="0">
            <a:solidFill>
              <a:schemeClr val="bg1"/>
            </a:solidFill>
          </a:endParaRPr>
        </a:p>
      </dsp:txBody>
      <dsp:txXfrm>
        <a:off x="899370" y="1806473"/>
        <a:ext cx="601782" cy="601796"/>
      </dsp:txXfrm>
    </dsp:sp>
    <dsp:sp modelId="{66AB783D-D55F-734C-A4F0-BA9D44B47B0A}">
      <dsp:nvSpPr>
        <dsp:cNvPr id="0" name=""/>
        <dsp:cNvSpPr/>
      </dsp:nvSpPr>
      <dsp:spPr>
        <a:xfrm>
          <a:off x="460857" y="2393368"/>
          <a:ext cx="418041" cy="41787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46634CB-2B04-4F48-94BF-B8E59F1550EC}">
      <dsp:nvSpPr>
        <dsp:cNvPr id="0" name=""/>
        <dsp:cNvSpPr/>
      </dsp:nvSpPr>
      <dsp:spPr>
        <a:xfrm>
          <a:off x="1695625" y="1849245"/>
          <a:ext cx="243242" cy="2430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5C58BA9-D84C-724F-B0A5-0B683871B61D}">
      <dsp:nvSpPr>
        <dsp:cNvPr id="0" name=""/>
        <dsp:cNvSpPr/>
      </dsp:nvSpPr>
      <dsp:spPr>
        <a:xfrm>
          <a:off x="1605233" y="2190153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Bahan3</a:t>
          </a:r>
        </a:p>
      </dsp:txBody>
      <dsp:txXfrm>
        <a:off x="1729866" y="2314789"/>
        <a:ext cx="601782" cy="601796"/>
      </dsp:txXfrm>
    </dsp:sp>
    <dsp:sp modelId="{D85DB420-9D95-9F43-B5D6-D499E6B2A39D}">
      <dsp:nvSpPr>
        <dsp:cNvPr id="0" name=""/>
        <dsp:cNvSpPr/>
      </dsp:nvSpPr>
      <dsp:spPr>
        <a:xfrm>
          <a:off x="1694229" y="3093271"/>
          <a:ext cx="243242" cy="24308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14B0A9A-A28C-6D4C-87DB-4DFCBCBBDA2E}">
      <dsp:nvSpPr>
        <dsp:cNvPr id="0" name=""/>
        <dsp:cNvSpPr/>
      </dsp:nvSpPr>
      <dsp:spPr>
        <a:xfrm>
          <a:off x="789903" y="2676504"/>
          <a:ext cx="851048" cy="85106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Bahan2</a:t>
          </a:r>
        </a:p>
      </dsp:txBody>
      <dsp:txXfrm>
        <a:off x="914536" y="2801140"/>
        <a:ext cx="601782" cy="601796"/>
      </dsp:txXfrm>
    </dsp:sp>
    <dsp:sp modelId="{0CB9645C-8499-4842-9AB1-85F9DC2700D9}">
      <dsp:nvSpPr>
        <dsp:cNvPr id="0" name=""/>
        <dsp:cNvSpPr/>
      </dsp:nvSpPr>
      <dsp:spPr>
        <a:xfrm>
          <a:off x="5795264" y="1829249"/>
          <a:ext cx="1568704" cy="15684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Return</a:t>
          </a:r>
        </a:p>
      </dsp:txBody>
      <dsp:txXfrm>
        <a:off x="6024995" y="2058939"/>
        <a:ext cx="1109242" cy="1109040"/>
      </dsp:txXfrm>
    </dsp:sp>
    <dsp:sp modelId="{A48B4469-F11E-8C4C-841F-6773352398C7}">
      <dsp:nvSpPr>
        <dsp:cNvPr id="0" name=""/>
        <dsp:cNvSpPr/>
      </dsp:nvSpPr>
      <dsp:spPr>
        <a:xfrm>
          <a:off x="504748" y="3607213"/>
          <a:ext cx="2039315" cy="537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Input</a:t>
          </a:r>
        </a:p>
      </dsp:txBody>
      <dsp:txXfrm>
        <a:off x="504748" y="3607213"/>
        <a:ext cx="2039315" cy="537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html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head</a:t>
          </a:r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title</a:t>
          </a:r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b="0" kern="1200" dirty="0"/>
            <a:t>Document Object Model</a:t>
          </a:r>
          <a:r>
            <a:rPr lang="en-US" sz="1100" kern="1200" dirty="0"/>
            <a:t>"</a:t>
          </a:r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body</a:t>
          </a:r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h1</a:t>
          </a:r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Belajar</a:t>
          </a:r>
          <a:r>
            <a:rPr lang="en-US" sz="1100" kern="1200" dirty="0"/>
            <a:t> DOM"</a:t>
          </a:r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</a:t>
          </a:r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"Lorem ipsum"</a:t>
          </a:r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h4</a:t>
          </a:r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“Mentors :"</a:t>
          </a:r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ol</a:t>
          </a:r>
          <a:endParaRPr lang="en-US" sz="11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Teguh</a:t>
          </a:r>
          <a:r>
            <a:rPr lang="en-US" sz="1100" kern="1200" dirty="0"/>
            <a:t>"</a:t>
          </a:r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Restu</a:t>
          </a:r>
          <a:r>
            <a:rPr lang="en-US" sz="1100" kern="1200" dirty="0"/>
            <a:t>"</a:t>
          </a:r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Icksan</a:t>
          </a:r>
          <a:r>
            <a:rPr lang="en-US" sz="1100" kern="1200" dirty="0"/>
            <a:t>"</a:t>
          </a:r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li</a:t>
          </a:r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"</a:t>
          </a:r>
          <a:r>
            <a:rPr lang="en-US" sz="1100" kern="1200" dirty="0" err="1"/>
            <a:t>Hotma</a:t>
          </a:r>
          <a:r>
            <a:rPr lang="en-US" sz="1100" kern="1200" dirty="0"/>
            <a:t>"</a:t>
          </a:r>
        </a:p>
      </dsp:txBody>
      <dsp:txXfrm>
        <a:off x="9886064" y="4534130"/>
        <a:ext cx="918233" cy="5701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58A4CB-ED4F-3C45-93F5-0425C9CBA4CA}">
      <dsp:nvSpPr>
        <dsp:cNvPr id="0" name=""/>
        <dsp:cNvSpPr/>
      </dsp:nvSpPr>
      <dsp:spPr>
        <a:xfrm>
          <a:off x="6269410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245"/>
              </a:lnTo>
              <a:lnTo>
                <a:pt x="703771" y="228245"/>
              </a:lnTo>
              <a:lnTo>
                <a:pt x="703771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16CD0-59CA-A342-8227-6872ABEE22D6}">
      <dsp:nvSpPr>
        <dsp:cNvPr id="0" name=""/>
        <dsp:cNvSpPr/>
      </dsp:nvSpPr>
      <dsp:spPr>
        <a:xfrm>
          <a:off x="5519919" y="393249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A06989-970C-4440-B683-A5A95AB863D4}">
      <dsp:nvSpPr>
        <dsp:cNvPr id="0" name=""/>
        <dsp:cNvSpPr/>
      </dsp:nvSpPr>
      <dsp:spPr>
        <a:xfrm>
          <a:off x="5565639" y="2866282"/>
          <a:ext cx="703771" cy="334931"/>
        </a:xfrm>
        <a:custGeom>
          <a:avLst/>
          <a:gdLst/>
          <a:ahLst/>
          <a:cxnLst/>
          <a:rect l="0" t="0" r="0" b="0"/>
          <a:pathLst>
            <a:path>
              <a:moveTo>
                <a:pt x="703771" y="0"/>
              </a:moveTo>
              <a:lnTo>
                <a:pt x="703771" y="228245"/>
              </a:lnTo>
              <a:lnTo>
                <a:pt x="0" y="228245"/>
              </a:lnTo>
              <a:lnTo>
                <a:pt x="0" y="3349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FAC12-59F6-AB40-8500-C75FCA9A74CB}">
      <dsp:nvSpPr>
        <dsp:cNvPr id="0" name=""/>
        <dsp:cNvSpPr/>
      </dsp:nvSpPr>
      <dsp:spPr>
        <a:xfrm>
          <a:off x="6223690" y="1800069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F1309F-3591-8F4F-9C3E-8D9B10F06D64}">
      <dsp:nvSpPr>
        <dsp:cNvPr id="0" name=""/>
        <dsp:cNvSpPr/>
      </dsp:nvSpPr>
      <dsp:spPr>
        <a:xfrm>
          <a:off x="6223690" y="733855"/>
          <a:ext cx="91440" cy="3349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493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5693598" y="2573"/>
          <a:ext cx="1151625" cy="7312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5821556" y="124134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ol</a:t>
          </a:r>
          <a:endParaRPr lang="en-US" sz="1600" kern="1200" dirty="0"/>
        </a:p>
      </dsp:txBody>
      <dsp:txXfrm>
        <a:off x="5842975" y="145553"/>
        <a:ext cx="1108787" cy="688444"/>
      </dsp:txXfrm>
    </dsp:sp>
    <dsp:sp modelId="{866CD009-17AB-E145-A4CF-85F9452D43FB}">
      <dsp:nvSpPr>
        <dsp:cNvPr id="0" name=""/>
        <dsp:cNvSpPr/>
      </dsp:nvSpPr>
      <dsp:spPr>
        <a:xfrm>
          <a:off x="5693598" y="1068786"/>
          <a:ext cx="1151625" cy="7312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184CA-0449-6F45-AC2D-9C93E10300BC}">
      <dsp:nvSpPr>
        <dsp:cNvPr id="0" name=""/>
        <dsp:cNvSpPr/>
      </dsp:nvSpPr>
      <dsp:spPr>
        <a:xfrm>
          <a:off x="5821556" y="1190347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</a:t>
          </a:r>
        </a:p>
      </dsp:txBody>
      <dsp:txXfrm>
        <a:off x="5842975" y="1211766"/>
        <a:ext cx="1108787" cy="688444"/>
      </dsp:txXfrm>
    </dsp:sp>
    <dsp:sp modelId="{38F46633-C057-0746-A299-F5123801794B}">
      <dsp:nvSpPr>
        <dsp:cNvPr id="0" name=""/>
        <dsp:cNvSpPr/>
      </dsp:nvSpPr>
      <dsp:spPr>
        <a:xfrm>
          <a:off x="5693598" y="2135000"/>
          <a:ext cx="1151625" cy="7312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5906-5D76-A54D-BB94-403A43EB5044}">
      <dsp:nvSpPr>
        <dsp:cNvPr id="0" name=""/>
        <dsp:cNvSpPr/>
      </dsp:nvSpPr>
      <dsp:spPr>
        <a:xfrm>
          <a:off x="5821556" y="2256560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</a:t>
          </a:r>
        </a:p>
      </dsp:txBody>
      <dsp:txXfrm>
        <a:off x="5842975" y="2277979"/>
        <a:ext cx="1108787" cy="688444"/>
      </dsp:txXfrm>
    </dsp:sp>
    <dsp:sp modelId="{A3416F58-42CE-6F49-80F9-C14A434BEF5A}">
      <dsp:nvSpPr>
        <dsp:cNvPr id="0" name=""/>
        <dsp:cNvSpPr/>
      </dsp:nvSpPr>
      <dsp:spPr>
        <a:xfrm>
          <a:off x="4989827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E6153A-63A3-C34A-AB1C-AB7C3C850B5B}">
      <dsp:nvSpPr>
        <dsp:cNvPr id="0" name=""/>
        <dsp:cNvSpPr/>
      </dsp:nvSpPr>
      <dsp:spPr>
        <a:xfrm>
          <a:off x="5117785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href</a:t>
          </a:r>
          <a:endParaRPr lang="en-US" sz="1600" kern="1200" dirty="0"/>
        </a:p>
      </dsp:txBody>
      <dsp:txXfrm>
        <a:off x="5139204" y="3344192"/>
        <a:ext cx="1108787" cy="688444"/>
      </dsp:txXfrm>
    </dsp:sp>
    <dsp:sp modelId="{4F5FC58A-85AE-7648-970C-168135119B89}">
      <dsp:nvSpPr>
        <dsp:cNvPr id="0" name=""/>
        <dsp:cNvSpPr/>
      </dsp:nvSpPr>
      <dsp:spPr>
        <a:xfrm>
          <a:off x="2886417" y="4267426"/>
          <a:ext cx="5358444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7E6CC-1941-0E4A-85BC-B6D8DE6C7C82}">
      <dsp:nvSpPr>
        <dsp:cNvPr id="0" name=""/>
        <dsp:cNvSpPr/>
      </dsp:nvSpPr>
      <dsp:spPr>
        <a:xfrm>
          <a:off x="3014376" y="4388987"/>
          <a:ext cx="5358444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"https://</a:t>
          </a:r>
          <a:r>
            <a:rPr lang="en-US" sz="1600" b="0" kern="1200" dirty="0" err="1"/>
            <a:t>www.instagram.com</a:t>
          </a:r>
          <a:r>
            <a:rPr lang="en-US" sz="1600" b="0" kern="1200" dirty="0"/>
            <a:t>/</a:t>
          </a:r>
          <a:r>
            <a:rPr lang="en-US" sz="1600" b="0" kern="1200" dirty="0" err="1"/>
            <a:t>teguhagungprabowo</a:t>
          </a:r>
          <a:r>
            <a:rPr lang="en-US" sz="1600" b="0" kern="1200" dirty="0"/>
            <a:t>/"</a:t>
          </a:r>
          <a:endParaRPr lang="en-US" sz="1600" kern="1200" dirty="0"/>
        </a:p>
      </dsp:txBody>
      <dsp:txXfrm>
        <a:off x="3035795" y="4410406"/>
        <a:ext cx="5315606" cy="688444"/>
      </dsp:txXfrm>
    </dsp:sp>
    <dsp:sp modelId="{3E86400F-361A-EC4A-A184-3CA7C34658C9}">
      <dsp:nvSpPr>
        <dsp:cNvPr id="0" name=""/>
        <dsp:cNvSpPr/>
      </dsp:nvSpPr>
      <dsp:spPr>
        <a:xfrm>
          <a:off x="6397369" y="3201213"/>
          <a:ext cx="1151625" cy="73128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A6FAA-21E0-5748-8858-1E48465B4CBE}">
      <dsp:nvSpPr>
        <dsp:cNvPr id="0" name=""/>
        <dsp:cNvSpPr/>
      </dsp:nvSpPr>
      <dsp:spPr>
        <a:xfrm>
          <a:off x="6525327" y="3322773"/>
          <a:ext cx="1151625" cy="73128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"</a:t>
          </a:r>
          <a:r>
            <a:rPr lang="en-US" sz="1600" kern="1200" dirty="0" err="1"/>
            <a:t>Teguh</a:t>
          </a:r>
          <a:r>
            <a:rPr lang="en-US" sz="1600" kern="1200" dirty="0"/>
            <a:t>"</a:t>
          </a:r>
        </a:p>
      </dsp:txBody>
      <dsp:txXfrm>
        <a:off x="6546746" y="3344192"/>
        <a:ext cx="1108787" cy="6884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97D30-2E1F-EB40-8672-08C207832CD1}">
      <dsp:nvSpPr>
        <dsp:cNvPr id="0" name=""/>
        <dsp:cNvSpPr/>
      </dsp:nvSpPr>
      <dsp:spPr>
        <a:xfrm>
          <a:off x="3313379" y="2561421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0891" y="0"/>
              </a:lnTo>
              <a:lnTo>
                <a:pt x="330891" y="1422832"/>
              </a:lnTo>
              <a:lnTo>
                <a:pt x="661782" y="142283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C8020A-CF91-4743-93A0-A9E0CA952B57}">
      <dsp:nvSpPr>
        <dsp:cNvPr id="0" name=""/>
        <dsp:cNvSpPr/>
      </dsp:nvSpPr>
      <dsp:spPr>
        <a:xfrm>
          <a:off x="3313379" y="2515701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5A48A8-2025-9A4C-8D2B-2FEE412A6ED7}">
      <dsp:nvSpPr>
        <dsp:cNvPr id="0" name=""/>
        <dsp:cNvSpPr/>
      </dsp:nvSpPr>
      <dsp:spPr>
        <a:xfrm>
          <a:off x="7284075" y="1092868"/>
          <a:ext cx="6617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1782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FE12D-30A4-CE48-839E-F07653ACD672}">
      <dsp:nvSpPr>
        <dsp:cNvPr id="0" name=""/>
        <dsp:cNvSpPr/>
      </dsp:nvSpPr>
      <dsp:spPr>
        <a:xfrm>
          <a:off x="3313379" y="1138588"/>
          <a:ext cx="661782" cy="1422832"/>
        </a:xfrm>
        <a:custGeom>
          <a:avLst/>
          <a:gdLst/>
          <a:ahLst/>
          <a:cxnLst/>
          <a:rect l="0" t="0" r="0" b="0"/>
          <a:pathLst>
            <a:path>
              <a:moveTo>
                <a:pt x="0" y="1422832"/>
              </a:moveTo>
              <a:lnTo>
                <a:pt x="330891" y="1422832"/>
              </a:lnTo>
              <a:lnTo>
                <a:pt x="330891" y="0"/>
              </a:lnTo>
              <a:lnTo>
                <a:pt x="66178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E36FF3-6C72-7743-BB17-DA2E06807908}">
      <dsp:nvSpPr>
        <dsp:cNvPr id="0" name=""/>
        <dsp:cNvSpPr/>
      </dsp:nvSpPr>
      <dsp:spPr>
        <a:xfrm>
          <a:off x="4466" y="2056812"/>
          <a:ext cx="3308913" cy="1009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Window</a:t>
          </a:r>
        </a:p>
      </dsp:txBody>
      <dsp:txXfrm>
        <a:off x="4466" y="2056812"/>
        <a:ext cx="3308913" cy="1009218"/>
      </dsp:txXfrm>
    </dsp:sp>
    <dsp:sp modelId="{1F8B70BC-7032-E04F-A156-0F970E95A987}">
      <dsp:nvSpPr>
        <dsp:cNvPr id="0" name=""/>
        <dsp:cNvSpPr/>
      </dsp:nvSpPr>
      <dsp:spPr>
        <a:xfrm>
          <a:off x="3975162" y="633979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document</a:t>
          </a:r>
        </a:p>
      </dsp:txBody>
      <dsp:txXfrm>
        <a:off x="3975162" y="633979"/>
        <a:ext cx="3308913" cy="1009218"/>
      </dsp:txXfrm>
    </dsp:sp>
    <dsp:sp modelId="{CDE05FA4-60B3-6D45-9E7A-94C3B59F7BDE}">
      <dsp:nvSpPr>
        <dsp:cNvPr id="0" name=""/>
        <dsp:cNvSpPr/>
      </dsp:nvSpPr>
      <dsp:spPr>
        <a:xfrm>
          <a:off x="7945858" y="633979"/>
          <a:ext cx="3308913" cy="1009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....</a:t>
          </a:r>
        </a:p>
      </dsp:txBody>
      <dsp:txXfrm>
        <a:off x="7945858" y="633979"/>
        <a:ext cx="3308913" cy="1009218"/>
      </dsp:txXfrm>
    </dsp:sp>
    <dsp:sp modelId="{6F4C2440-9D8B-8E45-B309-92EAD91BE885}">
      <dsp:nvSpPr>
        <dsp:cNvPr id="0" name=""/>
        <dsp:cNvSpPr/>
      </dsp:nvSpPr>
      <dsp:spPr>
        <a:xfrm>
          <a:off x="3975162" y="2056812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history</a:t>
          </a:r>
        </a:p>
      </dsp:txBody>
      <dsp:txXfrm>
        <a:off x="3975162" y="2056812"/>
        <a:ext cx="3308913" cy="1009218"/>
      </dsp:txXfrm>
    </dsp:sp>
    <dsp:sp modelId="{2C6D90C2-D2B6-E64F-A5F0-D5BCCF291744}">
      <dsp:nvSpPr>
        <dsp:cNvPr id="0" name=""/>
        <dsp:cNvSpPr/>
      </dsp:nvSpPr>
      <dsp:spPr>
        <a:xfrm>
          <a:off x="3975162" y="3479644"/>
          <a:ext cx="3308913" cy="10092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entury Gothic" panose="020B0502020202020204" pitchFamily="34" charset="0"/>
            </a:rPr>
            <a:t>location</a:t>
          </a:r>
        </a:p>
      </dsp:txBody>
      <dsp:txXfrm>
        <a:off x="3975162" y="3479644"/>
        <a:ext cx="3308913" cy="10092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9258E-8696-E743-84A9-7935A84A352C}">
      <dsp:nvSpPr>
        <dsp:cNvPr id="0" name=""/>
        <dsp:cNvSpPr/>
      </dsp:nvSpPr>
      <dsp:spPr>
        <a:xfrm>
          <a:off x="10193493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3DB81E-AA0F-8B4C-9F2C-44F3F92007EE}">
      <dsp:nvSpPr>
        <dsp:cNvPr id="0" name=""/>
        <dsp:cNvSpPr/>
      </dsp:nvSpPr>
      <dsp:spPr>
        <a:xfrm>
          <a:off x="8490746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1748466" y="189019"/>
              </a:lnTo>
              <a:lnTo>
                <a:pt x="1748466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0F1A04-0D68-C842-94D2-89F6EBDA399F}">
      <dsp:nvSpPr>
        <dsp:cNvPr id="0" name=""/>
        <dsp:cNvSpPr/>
      </dsp:nvSpPr>
      <dsp:spPr>
        <a:xfrm>
          <a:off x="9027848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35DA5-6CCF-1749-859D-FB90A6B30492}">
      <dsp:nvSpPr>
        <dsp:cNvPr id="0" name=""/>
        <dsp:cNvSpPr/>
      </dsp:nvSpPr>
      <dsp:spPr>
        <a:xfrm>
          <a:off x="8490746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582822" y="189019"/>
              </a:lnTo>
              <a:lnTo>
                <a:pt x="5828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ECB28F-9C25-8247-BDA8-6151314BA81F}">
      <dsp:nvSpPr>
        <dsp:cNvPr id="0" name=""/>
        <dsp:cNvSpPr/>
      </dsp:nvSpPr>
      <dsp:spPr>
        <a:xfrm>
          <a:off x="7862204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B72B1-8FD9-D540-B700-86082829630C}">
      <dsp:nvSpPr>
        <dsp:cNvPr id="0" name=""/>
        <dsp:cNvSpPr/>
      </dsp:nvSpPr>
      <dsp:spPr>
        <a:xfrm>
          <a:off x="7907924" y="3255377"/>
          <a:ext cx="582822" cy="277370"/>
        </a:xfrm>
        <a:custGeom>
          <a:avLst/>
          <a:gdLst/>
          <a:ahLst/>
          <a:cxnLst/>
          <a:rect l="0" t="0" r="0" b="0"/>
          <a:pathLst>
            <a:path>
              <a:moveTo>
                <a:pt x="582822" y="0"/>
              </a:moveTo>
              <a:lnTo>
                <a:pt x="5828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8762-DD3D-094D-BFAC-817BB7997E25}">
      <dsp:nvSpPr>
        <dsp:cNvPr id="0" name=""/>
        <dsp:cNvSpPr/>
      </dsp:nvSpPr>
      <dsp:spPr>
        <a:xfrm>
          <a:off x="6696559" y="4138353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BD962-5359-D448-8324-0DF17AC75B11}">
      <dsp:nvSpPr>
        <dsp:cNvPr id="0" name=""/>
        <dsp:cNvSpPr/>
      </dsp:nvSpPr>
      <dsp:spPr>
        <a:xfrm>
          <a:off x="6742279" y="3255377"/>
          <a:ext cx="1748466" cy="277370"/>
        </a:xfrm>
        <a:custGeom>
          <a:avLst/>
          <a:gdLst/>
          <a:ahLst/>
          <a:cxnLst/>
          <a:rect l="0" t="0" r="0" b="0"/>
          <a:pathLst>
            <a:path>
              <a:moveTo>
                <a:pt x="1748466" y="0"/>
              </a:moveTo>
              <a:lnTo>
                <a:pt x="1748466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C11ACA-EC40-964C-8F57-5B35724014CB}">
      <dsp:nvSpPr>
        <dsp:cNvPr id="0" name=""/>
        <dsp:cNvSpPr/>
      </dsp:nvSpPr>
      <dsp:spPr>
        <a:xfrm>
          <a:off x="5285224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3205522" y="189019"/>
              </a:lnTo>
              <a:lnTo>
                <a:pt x="3205522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5245F-5210-1945-9A60-0CD4DC2AE647}">
      <dsp:nvSpPr>
        <dsp:cNvPr id="0" name=""/>
        <dsp:cNvSpPr/>
      </dsp:nvSpPr>
      <dsp:spPr>
        <a:xfrm>
          <a:off x="5530915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435926-139F-D245-BC1E-C33D14108AF0}">
      <dsp:nvSpPr>
        <dsp:cNvPr id="0" name=""/>
        <dsp:cNvSpPr/>
      </dsp:nvSpPr>
      <dsp:spPr>
        <a:xfrm>
          <a:off x="5285224" y="2372401"/>
          <a:ext cx="291411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91411" y="189019"/>
              </a:lnTo>
              <a:lnTo>
                <a:pt x="291411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5AEB0-37BC-F348-A074-ACC734908E9C}">
      <dsp:nvSpPr>
        <dsp:cNvPr id="0" name=""/>
        <dsp:cNvSpPr/>
      </dsp:nvSpPr>
      <dsp:spPr>
        <a:xfrm>
          <a:off x="4365270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F0076F-56D3-004C-88DA-A97C50D513B8}">
      <dsp:nvSpPr>
        <dsp:cNvPr id="0" name=""/>
        <dsp:cNvSpPr/>
      </dsp:nvSpPr>
      <dsp:spPr>
        <a:xfrm>
          <a:off x="4410990" y="2372401"/>
          <a:ext cx="874233" cy="277370"/>
        </a:xfrm>
        <a:custGeom>
          <a:avLst/>
          <a:gdLst/>
          <a:ahLst/>
          <a:cxnLst/>
          <a:rect l="0" t="0" r="0" b="0"/>
          <a:pathLst>
            <a:path>
              <a:moveTo>
                <a:pt x="874233" y="0"/>
              </a:moveTo>
              <a:lnTo>
                <a:pt x="87423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6B22E-E91D-0249-B360-02C93CD0729C}">
      <dsp:nvSpPr>
        <dsp:cNvPr id="0" name=""/>
        <dsp:cNvSpPr/>
      </dsp:nvSpPr>
      <dsp:spPr>
        <a:xfrm>
          <a:off x="3199626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4E510A-CC34-F24C-B306-A610EF05E7FF}">
      <dsp:nvSpPr>
        <dsp:cNvPr id="0" name=""/>
        <dsp:cNvSpPr/>
      </dsp:nvSpPr>
      <dsp:spPr>
        <a:xfrm>
          <a:off x="3245346" y="2372401"/>
          <a:ext cx="2039877" cy="277370"/>
        </a:xfrm>
        <a:custGeom>
          <a:avLst/>
          <a:gdLst/>
          <a:ahLst/>
          <a:cxnLst/>
          <a:rect l="0" t="0" r="0" b="0"/>
          <a:pathLst>
            <a:path>
              <a:moveTo>
                <a:pt x="2039877" y="0"/>
              </a:moveTo>
              <a:lnTo>
                <a:pt x="2039877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76EDE6-AB25-3F40-B9E6-1D7076DB4782}">
      <dsp:nvSpPr>
        <dsp:cNvPr id="0" name=""/>
        <dsp:cNvSpPr/>
      </dsp:nvSpPr>
      <dsp:spPr>
        <a:xfrm>
          <a:off x="2033981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3E664F-3EF7-584C-B11F-D561EB1516CB}">
      <dsp:nvSpPr>
        <dsp:cNvPr id="0" name=""/>
        <dsp:cNvSpPr/>
      </dsp:nvSpPr>
      <dsp:spPr>
        <a:xfrm>
          <a:off x="2079701" y="2372401"/>
          <a:ext cx="3205522" cy="277370"/>
        </a:xfrm>
        <a:custGeom>
          <a:avLst/>
          <a:gdLst/>
          <a:ahLst/>
          <a:cxnLst/>
          <a:rect l="0" t="0" r="0" b="0"/>
          <a:pathLst>
            <a:path>
              <a:moveTo>
                <a:pt x="3205522" y="0"/>
              </a:moveTo>
              <a:lnTo>
                <a:pt x="3205522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3C4AC-B724-0D45-8414-D76483CB0DA2}">
      <dsp:nvSpPr>
        <dsp:cNvPr id="0" name=""/>
        <dsp:cNvSpPr/>
      </dsp:nvSpPr>
      <dsp:spPr>
        <a:xfrm>
          <a:off x="3099640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019"/>
              </a:lnTo>
              <a:lnTo>
                <a:pt x="2185583" y="189019"/>
              </a:lnTo>
              <a:lnTo>
                <a:pt x="2185583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1886C-AC91-1947-A310-CC9B7B694E3F}">
      <dsp:nvSpPr>
        <dsp:cNvPr id="0" name=""/>
        <dsp:cNvSpPr/>
      </dsp:nvSpPr>
      <dsp:spPr>
        <a:xfrm>
          <a:off x="868337" y="3255377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8D2C84-0B61-9546-988F-B6E75A0B0C56}">
      <dsp:nvSpPr>
        <dsp:cNvPr id="0" name=""/>
        <dsp:cNvSpPr/>
      </dsp:nvSpPr>
      <dsp:spPr>
        <a:xfrm>
          <a:off x="868337" y="2372401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E74A68-40DC-0245-ABBE-E653B27D0F3F}">
      <dsp:nvSpPr>
        <dsp:cNvPr id="0" name=""/>
        <dsp:cNvSpPr/>
      </dsp:nvSpPr>
      <dsp:spPr>
        <a:xfrm>
          <a:off x="914057" y="1489425"/>
          <a:ext cx="2185583" cy="277370"/>
        </a:xfrm>
        <a:custGeom>
          <a:avLst/>
          <a:gdLst/>
          <a:ahLst/>
          <a:cxnLst/>
          <a:rect l="0" t="0" r="0" b="0"/>
          <a:pathLst>
            <a:path>
              <a:moveTo>
                <a:pt x="2185583" y="0"/>
              </a:moveTo>
              <a:lnTo>
                <a:pt x="2185583" y="189019"/>
              </a:lnTo>
              <a:lnTo>
                <a:pt x="0" y="189019"/>
              </a:lnTo>
              <a:lnTo>
                <a:pt x="0" y="27737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96851C-E764-134E-B4FD-65E57625E214}">
      <dsp:nvSpPr>
        <dsp:cNvPr id="0" name=""/>
        <dsp:cNvSpPr/>
      </dsp:nvSpPr>
      <dsp:spPr>
        <a:xfrm>
          <a:off x="3053920" y="606450"/>
          <a:ext cx="91440" cy="2773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737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C6AEB8-F872-FE45-B2D7-AA9D284C7C75}">
      <dsp:nvSpPr>
        <dsp:cNvPr id="0" name=""/>
        <dsp:cNvSpPr/>
      </dsp:nvSpPr>
      <dsp:spPr>
        <a:xfrm>
          <a:off x="2622786" y="844"/>
          <a:ext cx="953709" cy="605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508C97-3159-1547-B558-F1050DDC3969}">
      <dsp:nvSpPr>
        <dsp:cNvPr id="0" name=""/>
        <dsp:cNvSpPr/>
      </dsp:nvSpPr>
      <dsp:spPr>
        <a:xfrm>
          <a:off x="2728753" y="101514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Document</a:t>
          </a:r>
        </a:p>
      </dsp:txBody>
      <dsp:txXfrm>
        <a:off x="2746491" y="119252"/>
        <a:ext cx="918233" cy="570129"/>
      </dsp:txXfrm>
    </dsp:sp>
    <dsp:sp modelId="{F2323CB5-61B0-494A-8151-A31B4E0EBE67}">
      <dsp:nvSpPr>
        <dsp:cNvPr id="0" name=""/>
        <dsp:cNvSpPr/>
      </dsp:nvSpPr>
      <dsp:spPr>
        <a:xfrm>
          <a:off x="2622786" y="883820"/>
          <a:ext cx="953709" cy="605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94BA2-98FF-7D4B-9E38-FB3411421176}">
      <dsp:nvSpPr>
        <dsp:cNvPr id="0" name=""/>
        <dsp:cNvSpPr/>
      </dsp:nvSpPr>
      <dsp:spPr>
        <a:xfrm>
          <a:off x="2728753" y="984489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Html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</a:p>
      </dsp:txBody>
      <dsp:txXfrm>
        <a:off x="2746491" y="1002227"/>
        <a:ext cx="918233" cy="570129"/>
      </dsp:txXfrm>
    </dsp:sp>
    <dsp:sp modelId="{2D631837-65E4-E24A-ABE3-BA794CDB03B2}">
      <dsp:nvSpPr>
        <dsp:cNvPr id="0" name=""/>
        <dsp:cNvSpPr/>
      </dsp:nvSpPr>
      <dsp:spPr>
        <a:xfrm>
          <a:off x="437202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5EBF9F-1FA1-4747-BF2E-C08D8AFE6B1F}">
      <dsp:nvSpPr>
        <dsp:cNvPr id="0" name=""/>
        <dsp:cNvSpPr/>
      </dsp:nvSpPr>
      <dsp:spPr>
        <a:xfrm>
          <a:off x="543170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Head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1885203"/>
        <a:ext cx="918233" cy="570129"/>
      </dsp:txXfrm>
    </dsp:sp>
    <dsp:sp modelId="{638CAEA8-15E8-9144-9A89-34F8601A9D44}">
      <dsp:nvSpPr>
        <dsp:cNvPr id="0" name=""/>
        <dsp:cNvSpPr/>
      </dsp:nvSpPr>
      <dsp:spPr>
        <a:xfrm>
          <a:off x="437202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D23E47-14FD-6C49-A1BD-BEAB9F803C25}">
      <dsp:nvSpPr>
        <dsp:cNvPr id="0" name=""/>
        <dsp:cNvSpPr/>
      </dsp:nvSpPr>
      <dsp:spPr>
        <a:xfrm>
          <a:off x="543170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Title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60908" y="2768179"/>
        <a:ext cx="918233" cy="570129"/>
      </dsp:txXfrm>
    </dsp:sp>
    <dsp:sp modelId="{BA1EF0F1-A43B-544C-868A-1E6056D999DA}">
      <dsp:nvSpPr>
        <dsp:cNvPr id="0" name=""/>
        <dsp:cNvSpPr/>
      </dsp:nvSpPr>
      <dsp:spPr>
        <a:xfrm>
          <a:off x="437202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4242D-780D-F34B-B550-B9AAC85D5FE5}">
      <dsp:nvSpPr>
        <dsp:cNvPr id="0" name=""/>
        <dsp:cNvSpPr/>
      </dsp:nvSpPr>
      <dsp:spPr>
        <a:xfrm>
          <a:off x="543170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b="0" kern="1200" dirty="0"/>
            <a:t>Document Object Model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60908" y="3651155"/>
        <a:ext cx="918233" cy="570129"/>
      </dsp:txXfrm>
    </dsp:sp>
    <dsp:sp modelId="{2D5E840C-0712-034C-BE2A-ABAEB1C1C554}">
      <dsp:nvSpPr>
        <dsp:cNvPr id="0" name=""/>
        <dsp:cNvSpPr/>
      </dsp:nvSpPr>
      <dsp:spPr>
        <a:xfrm>
          <a:off x="4808369" y="1766796"/>
          <a:ext cx="953709" cy="605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99C3-6346-A64B-97CF-E93F2DE44D52}">
      <dsp:nvSpPr>
        <dsp:cNvPr id="0" name=""/>
        <dsp:cNvSpPr/>
      </dsp:nvSpPr>
      <dsp:spPr>
        <a:xfrm>
          <a:off x="4914337" y="1867465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Body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932075" y="1885203"/>
        <a:ext cx="918233" cy="570129"/>
      </dsp:txXfrm>
    </dsp:sp>
    <dsp:sp modelId="{D8847586-3AA2-454D-8C85-9C40CB162211}">
      <dsp:nvSpPr>
        <dsp:cNvPr id="0" name=""/>
        <dsp:cNvSpPr/>
      </dsp:nvSpPr>
      <dsp:spPr>
        <a:xfrm>
          <a:off x="1602847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3700-2148-6C49-887E-B89E63001E27}">
      <dsp:nvSpPr>
        <dsp:cNvPr id="0" name=""/>
        <dsp:cNvSpPr/>
      </dsp:nvSpPr>
      <dsp:spPr>
        <a:xfrm>
          <a:off x="1708814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H1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1726552" y="2768179"/>
        <a:ext cx="918233" cy="570129"/>
      </dsp:txXfrm>
    </dsp:sp>
    <dsp:sp modelId="{B60D3D60-480B-B747-9C83-CA08B428F29B}">
      <dsp:nvSpPr>
        <dsp:cNvPr id="0" name=""/>
        <dsp:cNvSpPr/>
      </dsp:nvSpPr>
      <dsp:spPr>
        <a:xfrm>
          <a:off x="1602847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50B6E-23A6-0A44-9FE9-57D2B870377C}">
      <dsp:nvSpPr>
        <dsp:cNvPr id="0" name=""/>
        <dsp:cNvSpPr/>
      </dsp:nvSpPr>
      <dsp:spPr>
        <a:xfrm>
          <a:off x="1708814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Belajar</a:t>
          </a:r>
          <a:r>
            <a:rPr lang="en-US" sz="1000" kern="1200" dirty="0"/>
            <a:t> DOM”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1726552" y="3651155"/>
        <a:ext cx="918233" cy="570129"/>
      </dsp:txXfrm>
    </dsp:sp>
    <dsp:sp modelId="{4D80FAD8-665C-3C4E-9F4F-A3E47DB1F86E}">
      <dsp:nvSpPr>
        <dsp:cNvPr id="0" name=""/>
        <dsp:cNvSpPr/>
      </dsp:nvSpPr>
      <dsp:spPr>
        <a:xfrm>
          <a:off x="27684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44F0DE-0F7E-8D43-92BA-04438F717740}">
      <dsp:nvSpPr>
        <dsp:cNvPr id="0" name=""/>
        <dsp:cNvSpPr/>
      </dsp:nvSpPr>
      <dsp:spPr>
        <a:xfrm>
          <a:off x="28744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2892197" y="2768179"/>
        <a:ext cx="918233" cy="570129"/>
      </dsp:txXfrm>
    </dsp:sp>
    <dsp:sp modelId="{A0DCBED0-6B19-A84E-90C7-F3EC7AEFAFA8}">
      <dsp:nvSpPr>
        <dsp:cNvPr id="0" name=""/>
        <dsp:cNvSpPr/>
      </dsp:nvSpPr>
      <dsp:spPr>
        <a:xfrm>
          <a:off x="2768491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0884F3-F737-5048-9FD9-63445400E231}">
      <dsp:nvSpPr>
        <dsp:cNvPr id="0" name=""/>
        <dsp:cNvSpPr/>
      </dsp:nvSpPr>
      <dsp:spPr>
        <a:xfrm>
          <a:off x="2874459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2892197" y="3651155"/>
        <a:ext cx="918233" cy="570129"/>
      </dsp:txXfrm>
    </dsp:sp>
    <dsp:sp modelId="{12C0B4D8-C651-2846-838B-2E00A36EF2E1}">
      <dsp:nvSpPr>
        <dsp:cNvPr id="0" name=""/>
        <dsp:cNvSpPr/>
      </dsp:nvSpPr>
      <dsp:spPr>
        <a:xfrm>
          <a:off x="3934136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7190D-B446-7B44-8C45-71DF880F4CC8}">
      <dsp:nvSpPr>
        <dsp:cNvPr id="0" name=""/>
        <dsp:cNvSpPr/>
      </dsp:nvSpPr>
      <dsp:spPr>
        <a:xfrm>
          <a:off x="4040103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4057841" y="2768179"/>
        <a:ext cx="918233" cy="570129"/>
      </dsp:txXfrm>
    </dsp:sp>
    <dsp:sp modelId="{A4FB89FD-0DCD-314E-9FFC-95F62AC4C8C9}">
      <dsp:nvSpPr>
        <dsp:cNvPr id="0" name=""/>
        <dsp:cNvSpPr/>
      </dsp:nvSpPr>
      <dsp:spPr>
        <a:xfrm>
          <a:off x="3934136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E16A-1C64-874D-B3A3-E20C15139C08}">
      <dsp:nvSpPr>
        <dsp:cNvPr id="0" name=""/>
        <dsp:cNvSpPr/>
      </dsp:nvSpPr>
      <dsp:spPr>
        <a:xfrm>
          <a:off x="4040103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"Lorem ipsum”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4057841" y="3651155"/>
        <a:ext cx="918233" cy="570129"/>
      </dsp:txXfrm>
    </dsp:sp>
    <dsp:sp modelId="{90ABA82D-25DE-9F4A-B030-82D55A913E88}">
      <dsp:nvSpPr>
        <dsp:cNvPr id="0" name=""/>
        <dsp:cNvSpPr/>
      </dsp:nvSpPr>
      <dsp:spPr>
        <a:xfrm>
          <a:off x="5099780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A2A24-BCF2-F247-81D4-B442C50EF117}">
      <dsp:nvSpPr>
        <dsp:cNvPr id="0" name=""/>
        <dsp:cNvSpPr/>
      </dsp:nvSpPr>
      <dsp:spPr>
        <a:xfrm>
          <a:off x="5205748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H4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5223486" y="2768179"/>
        <a:ext cx="918233" cy="570129"/>
      </dsp:txXfrm>
    </dsp:sp>
    <dsp:sp modelId="{B5AE7214-381D-024E-B471-96467CA7DE0D}">
      <dsp:nvSpPr>
        <dsp:cNvPr id="0" name=""/>
        <dsp:cNvSpPr/>
      </dsp:nvSpPr>
      <dsp:spPr>
        <a:xfrm>
          <a:off x="5099780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D04D96-713D-0544-B6D0-12889CB1DE52}">
      <dsp:nvSpPr>
        <dsp:cNvPr id="0" name=""/>
        <dsp:cNvSpPr/>
      </dsp:nvSpPr>
      <dsp:spPr>
        <a:xfrm>
          <a:off x="5205748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“Mentors :”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5223486" y="3651155"/>
        <a:ext cx="918233" cy="570129"/>
      </dsp:txXfrm>
    </dsp:sp>
    <dsp:sp modelId="{AA33B287-C20D-0049-B43C-4EB50DFB92AD}">
      <dsp:nvSpPr>
        <dsp:cNvPr id="0" name=""/>
        <dsp:cNvSpPr/>
      </dsp:nvSpPr>
      <dsp:spPr>
        <a:xfrm>
          <a:off x="8013891" y="2649772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AB1F9-9E49-904C-88B3-CD9DB5A8E5BA}">
      <dsp:nvSpPr>
        <dsp:cNvPr id="0" name=""/>
        <dsp:cNvSpPr/>
      </dsp:nvSpPr>
      <dsp:spPr>
        <a:xfrm>
          <a:off x="8119859" y="2750441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Ol</a:t>
          </a:r>
          <a:endParaRPr lang="en-US" sz="1000" kern="1200" dirty="0"/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137597" y="2768179"/>
        <a:ext cx="918233" cy="570129"/>
      </dsp:txXfrm>
    </dsp:sp>
    <dsp:sp modelId="{E6CBB8B4-987C-A84E-A187-33ABAEE21C1D}">
      <dsp:nvSpPr>
        <dsp:cNvPr id="0" name=""/>
        <dsp:cNvSpPr/>
      </dsp:nvSpPr>
      <dsp:spPr>
        <a:xfrm>
          <a:off x="6265425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613C-13FA-1241-906A-0121CAFD5B66}">
      <dsp:nvSpPr>
        <dsp:cNvPr id="0" name=""/>
        <dsp:cNvSpPr/>
      </dsp:nvSpPr>
      <dsp:spPr>
        <a:xfrm>
          <a:off x="6371392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6389130" y="3651155"/>
        <a:ext cx="918233" cy="570129"/>
      </dsp:txXfrm>
    </dsp:sp>
    <dsp:sp modelId="{9E9BE24A-B465-E940-9935-F17A03543722}">
      <dsp:nvSpPr>
        <dsp:cNvPr id="0" name=""/>
        <dsp:cNvSpPr/>
      </dsp:nvSpPr>
      <dsp:spPr>
        <a:xfrm>
          <a:off x="6265425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A5DF2-B13B-5943-B700-FC01A94FC58D}">
      <dsp:nvSpPr>
        <dsp:cNvPr id="0" name=""/>
        <dsp:cNvSpPr/>
      </dsp:nvSpPr>
      <dsp:spPr>
        <a:xfrm>
          <a:off x="6371392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Teguh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6389130" y="4534130"/>
        <a:ext cx="918233" cy="570129"/>
      </dsp:txXfrm>
    </dsp:sp>
    <dsp:sp modelId="{71B3909B-E24B-3442-AA50-218BE9D5ED1F}">
      <dsp:nvSpPr>
        <dsp:cNvPr id="0" name=""/>
        <dsp:cNvSpPr/>
      </dsp:nvSpPr>
      <dsp:spPr>
        <a:xfrm>
          <a:off x="7431069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2FFE46-6AEF-7E49-83BB-746494B4B3A7}">
      <dsp:nvSpPr>
        <dsp:cNvPr id="0" name=""/>
        <dsp:cNvSpPr/>
      </dsp:nvSpPr>
      <dsp:spPr>
        <a:xfrm>
          <a:off x="7537037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7554775" y="3651155"/>
        <a:ext cx="918233" cy="570129"/>
      </dsp:txXfrm>
    </dsp:sp>
    <dsp:sp modelId="{043DC700-E13C-D044-8106-77AB8CE27C07}">
      <dsp:nvSpPr>
        <dsp:cNvPr id="0" name=""/>
        <dsp:cNvSpPr/>
      </dsp:nvSpPr>
      <dsp:spPr>
        <a:xfrm>
          <a:off x="7431069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2F41B-90F9-B14A-A615-63F8F4C2E84F}">
      <dsp:nvSpPr>
        <dsp:cNvPr id="0" name=""/>
        <dsp:cNvSpPr/>
      </dsp:nvSpPr>
      <dsp:spPr>
        <a:xfrm>
          <a:off x="7537037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Restu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7554775" y="4534130"/>
        <a:ext cx="918233" cy="570129"/>
      </dsp:txXfrm>
    </dsp:sp>
    <dsp:sp modelId="{55D28BB5-6A0A-A541-8CF0-E80D84F8E4CA}">
      <dsp:nvSpPr>
        <dsp:cNvPr id="0" name=""/>
        <dsp:cNvSpPr/>
      </dsp:nvSpPr>
      <dsp:spPr>
        <a:xfrm>
          <a:off x="8596714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348274-C8F9-504C-90B6-169B541A5F9A}">
      <dsp:nvSpPr>
        <dsp:cNvPr id="0" name=""/>
        <dsp:cNvSpPr/>
      </dsp:nvSpPr>
      <dsp:spPr>
        <a:xfrm>
          <a:off x="8702681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8720419" y="3651155"/>
        <a:ext cx="918233" cy="570129"/>
      </dsp:txXfrm>
    </dsp:sp>
    <dsp:sp modelId="{E911F47C-2417-AD4F-B9F4-527EDEE13158}">
      <dsp:nvSpPr>
        <dsp:cNvPr id="0" name=""/>
        <dsp:cNvSpPr/>
      </dsp:nvSpPr>
      <dsp:spPr>
        <a:xfrm>
          <a:off x="8596714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EF76D-C50F-5B49-9898-95D550EE168E}">
      <dsp:nvSpPr>
        <dsp:cNvPr id="0" name=""/>
        <dsp:cNvSpPr/>
      </dsp:nvSpPr>
      <dsp:spPr>
        <a:xfrm>
          <a:off x="8702681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Icksan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8720419" y="4534130"/>
        <a:ext cx="918233" cy="570129"/>
      </dsp:txXfrm>
    </dsp:sp>
    <dsp:sp modelId="{92C24AFC-6C6E-5841-AC4F-C144B0849241}">
      <dsp:nvSpPr>
        <dsp:cNvPr id="0" name=""/>
        <dsp:cNvSpPr/>
      </dsp:nvSpPr>
      <dsp:spPr>
        <a:xfrm>
          <a:off x="9762358" y="3532747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4611D-F0B6-BB42-8213-3DBAD270B07B}">
      <dsp:nvSpPr>
        <dsp:cNvPr id="0" name=""/>
        <dsp:cNvSpPr/>
      </dsp:nvSpPr>
      <dsp:spPr>
        <a:xfrm>
          <a:off x="9868326" y="3633417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(element)</a:t>
          </a:r>
          <a:endParaRPr lang="en-US" sz="1000" kern="1200" dirty="0"/>
        </a:p>
      </dsp:txBody>
      <dsp:txXfrm>
        <a:off x="9886064" y="3651155"/>
        <a:ext cx="918233" cy="570129"/>
      </dsp:txXfrm>
    </dsp:sp>
    <dsp:sp modelId="{42C6771E-E2DB-BD4D-A9BC-1F7CBB95A69C}">
      <dsp:nvSpPr>
        <dsp:cNvPr id="0" name=""/>
        <dsp:cNvSpPr/>
      </dsp:nvSpPr>
      <dsp:spPr>
        <a:xfrm>
          <a:off x="9762358" y="4415723"/>
          <a:ext cx="953709" cy="605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94976C-AF5C-B744-BF08-6E0B82767D0B}">
      <dsp:nvSpPr>
        <dsp:cNvPr id="0" name=""/>
        <dsp:cNvSpPr/>
      </dsp:nvSpPr>
      <dsp:spPr>
        <a:xfrm>
          <a:off x="9868326" y="4516392"/>
          <a:ext cx="953709" cy="605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"</a:t>
          </a:r>
          <a:r>
            <a:rPr lang="en-US" sz="1000" kern="1200" dirty="0" err="1"/>
            <a:t>Hotma</a:t>
          </a:r>
          <a:r>
            <a:rPr lang="en-US" sz="1000" kern="1200" dirty="0"/>
            <a:t>”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(text)</a:t>
          </a:r>
          <a:endParaRPr lang="en-US" sz="1000" kern="1200" dirty="0"/>
        </a:p>
      </dsp:txBody>
      <dsp:txXfrm>
        <a:off x="9886064" y="4534130"/>
        <a:ext cx="918233" cy="570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66F23-F608-48C7-B4A9-017C717EA57D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CF7F6-0CAD-40EF-9436-CA56A9D8FDD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931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0888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8536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1512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8621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8445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3793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69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8252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515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8697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5149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7582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86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4175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104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2447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830950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4790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4660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5382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925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urutan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 computer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29431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7469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83817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0464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5173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227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4856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62518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87943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33212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0809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20824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7629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3093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77801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741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12332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44586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09814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4083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172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335807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7455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88158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5302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73977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pemrograman</a:t>
            </a:r>
            <a:endParaRPr lang="en-US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186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07206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203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8911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9426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42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6772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CF7F6-0CAD-40EF-9436-CA56A9D8FDDF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433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3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C23F4-F335-45C8-9456-7C6F31FE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31C49-9F99-4ADC-88C7-95EA80CCA1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4635-099E-4787-98B9-20994852B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9F2E6-FFA3-4140-926B-4AB04B82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88AA-376E-41AB-AA45-45CFC9B2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586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2924-47C1-47A5-95DD-8C55A407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CE64D-87BD-492B-900C-F83418C10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0BE2C-A95F-4877-954D-111046D7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46FDA-1062-4353-86F7-50223463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82F2-FB15-4E70-8889-C9DB722F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8797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AF4B0A-40B1-48AA-84F9-60FE7F4CE2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357F1-6B0A-4C8E-8281-70136D468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45B57-3594-41D0-B6FC-D5B1561B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7D6D3-E013-4A6A-9E2D-F97ADC77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330AC-A321-4CE6-A329-03AD58FC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8149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57CAF1D-2CCB-446E-A81C-EC133C4DC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4CBC6D26-CBEA-4672-BC73-047882074C9A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FC86082-429D-4A68-87D1-D544D3267E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26" t="49874" r="-26"/>
          <a:stretch/>
        </p:blipFill>
        <p:spPr>
          <a:xfrm flipV="1">
            <a:off x="10004726" y="5762170"/>
            <a:ext cx="2187274" cy="1095830"/>
          </a:xfrm>
          <a:prstGeom prst="rect">
            <a:avLst/>
          </a:prstGeom>
        </p:spPr>
      </p:pic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9C4E3866-A0B6-4049-9BA3-E8732202DF71}"/>
              </a:ext>
            </a:extLst>
          </p:cNvPr>
          <p:cNvSpPr/>
          <p:nvPr userDrawn="1"/>
        </p:nvSpPr>
        <p:spPr>
          <a:xfrm rot="16200000">
            <a:off x="11096171" y="-4555"/>
            <a:ext cx="1095829" cy="1095829"/>
          </a:xfrm>
          <a:custGeom>
            <a:avLst/>
            <a:gdLst>
              <a:gd name="connsiteX0" fmla="*/ 457200 w 457200"/>
              <a:gd name="connsiteY0" fmla="*/ 0 h 457200"/>
              <a:gd name="connsiteX1" fmla="*/ 457200 w 457200"/>
              <a:gd name="connsiteY1" fmla="*/ 457200 h 457200"/>
              <a:gd name="connsiteX2" fmla="*/ 0 w 457200"/>
              <a:gd name="connsiteY2" fmla="*/ 457200 h 457200"/>
              <a:gd name="connsiteX3" fmla="*/ 457200 w 457200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457200">
                <a:moveTo>
                  <a:pt x="457200" y="0"/>
                </a:moveTo>
                <a:lnTo>
                  <a:pt x="457200" y="457200"/>
                </a:lnTo>
                <a:lnTo>
                  <a:pt x="0" y="457200"/>
                </a:ln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2D2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rgbClr val="2076FF"/>
              </a:solidFill>
              <a:latin typeface="+mj-lt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21D2E5ED-B1A4-4C20-B289-0233CAF5ED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r="80471"/>
          <a:stretch/>
        </p:blipFill>
        <p:spPr>
          <a:xfrm flipV="1">
            <a:off x="11652997" y="536183"/>
            <a:ext cx="207776" cy="3534229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8367699D-5211-48C0-89A6-D8355A3F3955}"/>
              </a:ext>
            </a:extLst>
          </p:cNvPr>
          <p:cNvSpPr/>
          <p:nvPr userDrawn="1"/>
        </p:nvSpPr>
        <p:spPr>
          <a:xfrm rot="16200000" flipH="1">
            <a:off x="544336" y="5209702"/>
            <a:ext cx="1095829" cy="2191658"/>
          </a:xfrm>
          <a:custGeom>
            <a:avLst/>
            <a:gdLst>
              <a:gd name="connsiteX0" fmla="*/ 457200 w 457200"/>
              <a:gd name="connsiteY0" fmla="*/ 0 h 914400"/>
              <a:gd name="connsiteX1" fmla="*/ 457200 w 457200"/>
              <a:gd name="connsiteY1" fmla="*/ 914400 h 914400"/>
              <a:gd name="connsiteX2" fmla="*/ 0 w 457200"/>
              <a:gd name="connsiteY2" fmla="*/ 457200 h 914400"/>
              <a:gd name="connsiteX3" fmla="*/ 457200 w 457200"/>
              <a:gd name="connsiteY3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914400">
                <a:moveTo>
                  <a:pt x="457200" y="0"/>
                </a:move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D6BA93"/>
          </a:solidFill>
          <a:ln>
            <a:noFill/>
          </a:ln>
          <a:effectLst>
            <a:outerShdw blurRad="63500" dist="635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>
              <a:solidFill>
                <a:srgbClr val="3937A5"/>
              </a:solidFill>
              <a:latin typeface="+mj-lt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C230EF02-2F71-4355-9665-5023081A343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544336" y="4500919"/>
            <a:ext cx="166483" cy="1804612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92F55342-4DF9-48EF-A80C-9981A4AEE7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3991" b="36320"/>
          <a:stretch/>
        </p:blipFill>
        <p:spPr>
          <a:xfrm flipV="1">
            <a:off x="-1" y="-4554"/>
            <a:ext cx="2188081" cy="2110896"/>
          </a:xfrm>
          <a:prstGeom prst="rect">
            <a:avLst/>
          </a:prstGeom>
        </p:spPr>
      </p:pic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FE920BCE-7E9E-4298-9F0E-6856C816F311}"/>
              </a:ext>
            </a:extLst>
          </p:cNvPr>
          <p:cNvSpPr/>
          <p:nvPr userDrawn="1"/>
        </p:nvSpPr>
        <p:spPr>
          <a:xfrm>
            <a:off x="2414019" y="6389112"/>
            <a:ext cx="235422" cy="202950"/>
          </a:xfrm>
          <a:prstGeom prst="triangle">
            <a:avLst/>
          </a:pr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latin typeface="+mj-lt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15C7A04-0CB0-4523-94E2-E15E565683E2}"/>
              </a:ext>
            </a:extLst>
          </p:cNvPr>
          <p:cNvSpPr/>
          <p:nvPr userDrawn="1"/>
        </p:nvSpPr>
        <p:spPr>
          <a:xfrm>
            <a:off x="10705335" y="267756"/>
            <a:ext cx="207775" cy="207775"/>
          </a:xfrm>
          <a:prstGeom prst="ellipse">
            <a:avLst/>
          </a:prstGeom>
          <a:noFill/>
          <a:ln w="25400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400" dirty="0">
              <a:latin typeface="+mj-lt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0283D2-C978-4882-8A60-1ACB4F8CD808}"/>
              </a:ext>
            </a:extLst>
          </p:cNvPr>
          <p:cNvGrpSpPr/>
          <p:nvPr userDrawn="1"/>
        </p:nvGrpSpPr>
        <p:grpSpPr>
          <a:xfrm rot="16200000" flipV="1">
            <a:off x="11124522" y="5785967"/>
            <a:ext cx="362857" cy="1772098"/>
            <a:chOff x="0" y="0"/>
            <a:chExt cx="362857" cy="177209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6A5870-E0B7-4D54-A2D1-90B302C4B139}"/>
                </a:ext>
              </a:extLst>
            </p:cNvPr>
            <p:cNvSpPr/>
            <p:nvPr userDrawn="1"/>
          </p:nvSpPr>
          <p:spPr>
            <a:xfrm>
              <a:off x="0" y="0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A1C44C5-81F4-4B8C-8E16-85EF1E23264E}"/>
                </a:ext>
              </a:extLst>
            </p:cNvPr>
            <p:cNvSpPr/>
            <p:nvPr userDrawn="1"/>
          </p:nvSpPr>
          <p:spPr>
            <a:xfrm>
              <a:off x="0" y="285434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0FC05FE-0512-4BAB-A6D4-C78B13F6D384}"/>
                </a:ext>
              </a:extLst>
            </p:cNvPr>
            <p:cNvSpPr/>
            <p:nvPr userDrawn="1"/>
          </p:nvSpPr>
          <p:spPr>
            <a:xfrm>
              <a:off x="0" y="570868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450620A-DCFD-4CB7-9124-A4F581F0C971}"/>
                </a:ext>
              </a:extLst>
            </p:cNvPr>
            <p:cNvSpPr/>
            <p:nvPr userDrawn="1"/>
          </p:nvSpPr>
          <p:spPr>
            <a:xfrm>
              <a:off x="0" y="856302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B53F2CD-7833-4B60-970E-955D2DD29626}"/>
                </a:ext>
              </a:extLst>
            </p:cNvPr>
            <p:cNvSpPr/>
            <p:nvPr userDrawn="1"/>
          </p:nvSpPr>
          <p:spPr>
            <a:xfrm>
              <a:off x="0" y="1141736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915F252-B499-4E30-BC68-6F3720138E13}"/>
                </a:ext>
              </a:extLst>
            </p:cNvPr>
            <p:cNvSpPr/>
            <p:nvPr userDrawn="1"/>
          </p:nvSpPr>
          <p:spPr>
            <a:xfrm>
              <a:off x="0" y="1427170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271C42-B8C9-4FC4-A35A-9C292F1720A6}"/>
                </a:ext>
              </a:extLst>
            </p:cNvPr>
            <p:cNvSpPr/>
            <p:nvPr userDrawn="1"/>
          </p:nvSpPr>
          <p:spPr>
            <a:xfrm>
              <a:off x="0" y="1712604"/>
              <a:ext cx="362857" cy="59494"/>
            </a:xfrm>
            <a:prstGeom prst="rect">
              <a:avLst/>
            </a:prstGeom>
            <a:solidFill>
              <a:schemeClr val="bg1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latin typeface="+mj-lt"/>
              </a:endParaRPr>
            </a:p>
          </p:txBody>
        </p:sp>
      </p:grpSp>
      <p:sp>
        <p:nvSpPr>
          <p:cNvPr id="21" name="그림 개체 틀 11">
            <a:extLst>
              <a:ext uri="{FF2B5EF4-FFF2-40B4-BE49-F238E27FC236}">
                <a16:creationId xmlns:a16="http://schemas.microsoft.com/office/drawing/2014/main" id="{5A2A042D-7FCD-46B4-8828-15BEE9BBAB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62028" y="1059419"/>
            <a:ext cx="2194694" cy="4761846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61FCDE45-99E5-4909-A875-B081B60C021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997790" y="475531"/>
            <a:ext cx="556826" cy="556826"/>
          </a:xfrm>
          <a:prstGeom prst="rect">
            <a:avLst/>
          </a:prstGeom>
          <a:effectLst>
            <a:outerShdw blurRad="63500" dist="63500" dir="8100000" algn="tl" rotWithShape="0">
              <a:prstClr val="black">
                <a:alpha val="15000"/>
              </a:prstClr>
            </a:outerShdw>
          </a:effectLst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13819C09-9ED1-44F2-AB98-663A083DC94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3334" y="536183"/>
            <a:ext cx="172188" cy="1346598"/>
          </a:xfrm>
          <a:prstGeom prst="rect">
            <a:avLst/>
          </a:prstGeom>
          <a:effectLst>
            <a:outerShdw blurRad="63500" dist="63500" dir="81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848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15D3-AF39-4C16-B34C-63D667F6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343FD-AB45-4020-BECB-5BFCEC26C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1B809-13BA-4629-9730-A1CFC15F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B07B5-8EA2-49CC-B381-F6047DB9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D95C2-8FAC-406F-BB48-FC413FF5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949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B860-D360-43C6-AABD-31F7594D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0631D-D059-4CDC-86F8-9F55315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06632-7EE8-4850-B386-C55CEFE3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E315E-3B85-4012-912E-B588E0B9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B249-66BA-44C4-B435-0ECF8961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170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70ACA-6184-4C3B-9C7A-ECD058ED5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A0479-1DEB-478D-9216-59D48EBBF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D53BD5-6316-4567-8B75-3D126206A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51F71-8635-4EE3-839B-32649BC4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38523-88B7-45BC-B197-264D2E43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D4351-1CF7-4856-BC75-676403B2D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311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BCDD-311E-4378-AAC0-611A6BB6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2E92B-2173-434C-87AF-03D23D194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09E7D-C37B-488B-9EB6-AA9A3B62F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5CD14-282E-4CA6-810F-53AE3974A7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9E365-3B29-4FB8-84A2-902A5A8477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43EB1-E813-4146-9B95-468494A8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BCF440-38C1-4D0E-AE13-3B7EF09D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D28A8-4D1F-4B8C-8F18-61B64210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828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0EDC-16E1-4B86-BDD6-FBB499EC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37DBED-66FD-457E-907D-09321D63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ACA0E-F754-4DEF-8F1C-D9D365A30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86942-6215-40B8-B61D-A647BB69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6805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12ACA-CF62-4839-90F7-D8B424F8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1F6A8-0D1B-495E-B720-7C00166F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B1261-A663-426D-BC88-CECCB64F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8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A2E1-0958-49E5-858F-731851DF8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7163-E388-4021-BD13-2428223AF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D6D1D-7321-4D6A-86C9-5B7212C98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772D7-969E-4040-91C4-3B69DFE4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9EED9C-D946-4F9F-8D5B-424806BED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97F5-43A7-44DB-8E94-F7982A49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901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092B-92B2-48E1-92E5-DDBB19B7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46FD15-8277-4EBB-B46D-AD5FFFAFAF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4A80F-9EC6-4975-8E78-7F497BEEB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1472A-EC91-4C74-AC98-6C5F158A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FAFCA-22CC-42B0-A274-68C72381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74BFB-D7A7-499A-861B-7D56A57C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169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8475B-B0EB-4411-BDB5-595C3856D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FA38-E353-44B6-8692-62C6544C5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E92CD-28AE-49A9-BD20-6D0BB084E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CD6D0-9CB9-4A89-9FCB-26F6B7747F7C}" type="datetimeFigureOut">
              <a:rPr lang="en-ID" smtClean="0"/>
              <a:t>08/12/22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7AB45-EB1F-4659-9D2C-A2C139E6D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CD24-4F82-4016-B8F2-50358995D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F63A6-0AA6-4EFA-B9E3-0561F3607A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55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microsoft.com/office/2007/relationships/hdphoto" Target="../media/hdphoto7.wdp"/><Relationship Id="rId4" Type="http://schemas.openxmlformats.org/officeDocument/2006/relationships/image" Target="../media/image7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10.wdp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microsoft.com/office/2007/relationships/hdphoto" Target="../media/hdphoto13.wdp"/><Relationship Id="rId5" Type="http://schemas.microsoft.com/office/2007/relationships/hdphoto" Target="../media/hdphoto11.wdp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microsoft.com/office/2007/relationships/hdphoto" Target="../media/hdphoto12.wdp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microsoft.com/office/2007/relationships/hdphoto" Target="../media/hdphoto15.wdp"/><Relationship Id="rId4" Type="http://schemas.openxmlformats.org/officeDocument/2006/relationships/image" Target="../media/image96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microsoft.com/office/2007/relationships/hdphoto" Target="../media/hdphoto17.wdp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7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06.png"/><Relationship Id="rId4" Type="http://schemas.openxmlformats.org/officeDocument/2006/relationships/image" Target="../media/image89.png"/></Relationships>
</file>

<file path=ppt/slides/_rels/slide17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06.png"/><Relationship Id="rId4" Type="http://schemas.openxmlformats.org/officeDocument/2006/relationships/image" Target="../media/image89.png"/></Relationships>
</file>

<file path=ppt/slides/_rels/slide17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06.png"/><Relationship Id="rId4" Type="http://schemas.openxmlformats.org/officeDocument/2006/relationships/image" Target="../media/image89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tags/tag_div.as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Mengenal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Dasar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Pemrograman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72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engenal Pendiri Apple, Steve Jobs">
            <a:extLst>
              <a:ext uri="{FF2B5EF4-FFF2-40B4-BE49-F238E27FC236}">
                <a16:creationId xmlns:a16="http://schemas.microsoft.com/office/drawing/2014/main" id="{F5B12FE7-49E7-4C67-B644-9ADE8AF0A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2890" r="18420"/>
          <a:stretch/>
        </p:blipFill>
        <p:spPr bwMode="auto">
          <a:xfrm>
            <a:off x="1434662" y="1797270"/>
            <a:ext cx="2711669" cy="2648607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Steve Jobs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Apple’s Co-founder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 think everybody in this country should learn how to program a computer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because it teaches you how to think. 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180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wang Kuning, Bawang Merah, Makanan gambar png">
            <a:extLst>
              <a:ext uri="{FF2B5EF4-FFF2-40B4-BE49-F238E27FC236}">
                <a16:creationId xmlns:a16="http://schemas.microsoft.com/office/drawing/2014/main" id="{EEDC3DC0-FEC9-B54D-8741-8A1875D5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2444">
                        <a14:foregroundMark x1="89333" y1="49839" x2="92444" y2="6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5" y="1202500"/>
            <a:ext cx="1927401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mat, Tomat png | PNGEgg">
            <a:extLst>
              <a:ext uri="{FF2B5EF4-FFF2-40B4-BE49-F238E27FC236}">
                <a16:creationId xmlns:a16="http://schemas.microsoft.com/office/drawing/2014/main" id="{73BD805C-E82D-B74D-8EAC-4A8B5803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897" r="91092">
                        <a14:foregroundMark x1="27874" y1="40256" x2="40517" y2="48718"/>
                        <a14:foregroundMark x1="87069" y1="45897" x2="91092" y2="56667"/>
                        <a14:foregroundMark x1="10920" y1="46154" x2="6897" y2="51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2" y="2640121"/>
            <a:ext cx="1407846" cy="15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F86288E-BB77-D142-B660-40CAE093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3" y="4546948"/>
            <a:ext cx="1967978" cy="15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EC0EEC-D3DA-164B-970B-087E11FEC5C1}"/>
              </a:ext>
            </a:extLst>
          </p:cNvPr>
          <p:cNvSpPr txBox="1"/>
          <p:nvPr/>
        </p:nvSpPr>
        <p:spPr>
          <a:xfrm>
            <a:off x="5132299" y="3263772"/>
            <a:ext cx="192740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Filter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“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Sayur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”</a:t>
            </a:r>
            <a:endParaRPr lang="en-ID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627319-BB3B-DB4F-AA8D-8B5AA871FC41}"/>
              </a:ext>
            </a:extLst>
          </p:cNvPr>
          <p:cNvCxnSpPr/>
          <p:nvPr/>
        </p:nvCxnSpPr>
        <p:spPr>
          <a:xfrm>
            <a:off x="2935701" y="1866379"/>
            <a:ext cx="2099762" cy="18744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250CCD-F45D-A049-A5BB-59810DC2D590}"/>
              </a:ext>
            </a:extLst>
          </p:cNvPr>
          <p:cNvCxnSpPr>
            <a:cxnSpLocks/>
          </p:cNvCxnSpPr>
          <p:nvPr/>
        </p:nvCxnSpPr>
        <p:spPr>
          <a:xfrm>
            <a:off x="2675923" y="3557392"/>
            <a:ext cx="2359540" cy="2755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5038E3-2965-D74F-81BF-295CE68502CC}"/>
              </a:ext>
            </a:extLst>
          </p:cNvPr>
          <p:cNvCxnSpPr>
            <a:cxnSpLocks/>
          </p:cNvCxnSpPr>
          <p:nvPr/>
        </p:nvCxnSpPr>
        <p:spPr>
          <a:xfrm flipV="1">
            <a:off x="3066784" y="3934859"/>
            <a:ext cx="1968679" cy="123839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Bawang Kuning, Bawang Merah, Makanan gambar png">
            <a:extLst>
              <a:ext uri="{FF2B5EF4-FFF2-40B4-BE49-F238E27FC236}">
                <a16:creationId xmlns:a16="http://schemas.microsoft.com/office/drawing/2014/main" id="{82EFAEE9-536F-E848-B868-FC202DABD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2444">
                        <a14:foregroundMark x1="89333" y1="49839" x2="92444" y2="6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17" y="1921260"/>
            <a:ext cx="1927401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Tomat, Tomat png | PNGEgg">
            <a:extLst>
              <a:ext uri="{FF2B5EF4-FFF2-40B4-BE49-F238E27FC236}">
                <a16:creationId xmlns:a16="http://schemas.microsoft.com/office/drawing/2014/main" id="{CD4D1246-C14B-AD4B-96E9-7BD1E7947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6897" r="91092">
                        <a14:foregroundMark x1="27874" y1="40256" x2="40517" y2="48718"/>
                        <a14:foregroundMark x1="87069" y1="45897" x2="91092" y2="56667"/>
                        <a14:foregroundMark x1="10920" y1="46154" x2="6897" y2="51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965" y="3557392"/>
            <a:ext cx="1407846" cy="15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9EEB2F-56CB-2148-9DD5-4E146C58847E}"/>
              </a:ext>
            </a:extLst>
          </p:cNvPr>
          <p:cNvCxnSpPr>
            <a:cxnSpLocks/>
          </p:cNvCxnSpPr>
          <p:nvPr/>
        </p:nvCxnSpPr>
        <p:spPr>
          <a:xfrm>
            <a:off x="7227817" y="3740825"/>
            <a:ext cx="2141651" cy="6054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00A368-27A0-F54E-98E6-7F01DCCFF6EE}"/>
              </a:ext>
            </a:extLst>
          </p:cNvPr>
          <p:cNvCxnSpPr>
            <a:cxnSpLocks/>
          </p:cNvCxnSpPr>
          <p:nvPr/>
        </p:nvCxnSpPr>
        <p:spPr>
          <a:xfrm flipV="1">
            <a:off x="7227817" y="2803602"/>
            <a:ext cx="1897400" cy="93722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15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wang Kuning, Bawang Merah, Makanan gambar png">
            <a:extLst>
              <a:ext uri="{FF2B5EF4-FFF2-40B4-BE49-F238E27FC236}">
                <a16:creationId xmlns:a16="http://schemas.microsoft.com/office/drawing/2014/main" id="{EEDC3DC0-FEC9-B54D-8741-8A1875D5E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2444">
                        <a14:foregroundMark x1="89333" y1="49839" x2="92444" y2="63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05" y="1202500"/>
            <a:ext cx="1927401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omat, Tomat png | PNGEgg">
            <a:extLst>
              <a:ext uri="{FF2B5EF4-FFF2-40B4-BE49-F238E27FC236}">
                <a16:creationId xmlns:a16="http://schemas.microsoft.com/office/drawing/2014/main" id="{73BD805C-E82D-B74D-8EAC-4A8B5803A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897" r="91092">
                        <a14:foregroundMark x1="27874" y1="40256" x2="40517" y2="48718"/>
                        <a14:foregroundMark x1="87069" y1="45897" x2="91092" y2="56667"/>
                        <a14:foregroundMark x1="10920" y1="46154" x2="6897" y2="51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82" y="2640121"/>
            <a:ext cx="1407846" cy="157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F86288E-BB77-D142-B660-40CAE0931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3" y="4546948"/>
            <a:ext cx="1967978" cy="150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EC0EEC-D3DA-164B-970B-087E11FEC5C1}"/>
              </a:ext>
            </a:extLst>
          </p:cNvPr>
          <p:cNvSpPr txBox="1"/>
          <p:nvPr/>
        </p:nvSpPr>
        <p:spPr>
          <a:xfrm>
            <a:off x="5132299" y="3263772"/>
            <a:ext cx="1927401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Map</a:t>
            </a:r>
          </a:p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“</a:t>
            </a:r>
            <a:r>
              <a:rPr lang="en-US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potong</a:t>
            </a:r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”</a:t>
            </a:r>
            <a:endParaRPr lang="en-ID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627319-BB3B-DB4F-AA8D-8B5AA871FC41}"/>
              </a:ext>
            </a:extLst>
          </p:cNvPr>
          <p:cNvCxnSpPr/>
          <p:nvPr/>
        </p:nvCxnSpPr>
        <p:spPr>
          <a:xfrm>
            <a:off x="2935701" y="1866379"/>
            <a:ext cx="2099762" cy="187444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250CCD-F45D-A049-A5BB-59810DC2D590}"/>
              </a:ext>
            </a:extLst>
          </p:cNvPr>
          <p:cNvCxnSpPr>
            <a:cxnSpLocks/>
          </p:cNvCxnSpPr>
          <p:nvPr/>
        </p:nvCxnSpPr>
        <p:spPr>
          <a:xfrm>
            <a:off x="2675923" y="3557392"/>
            <a:ext cx="2359540" cy="2755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5038E3-2965-D74F-81BF-295CE68502CC}"/>
              </a:ext>
            </a:extLst>
          </p:cNvPr>
          <p:cNvCxnSpPr>
            <a:cxnSpLocks/>
          </p:cNvCxnSpPr>
          <p:nvPr/>
        </p:nvCxnSpPr>
        <p:spPr>
          <a:xfrm flipV="1">
            <a:off x="3066784" y="3934859"/>
            <a:ext cx="1968679" cy="123839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9EEB2F-56CB-2148-9DD5-4E146C58847E}"/>
              </a:ext>
            </a:extLst>
          </p:cNvPr>
          <p:cNvCxnSpPr>
            <a:cxnSpLocks/>
          </p:cNvCxnSpPr>
          <p:nvPr/>
        </p:nvCxnSpPr>
        <p:spPr>
          <a:xfrm>
            <a:off x="7227817" y="3740825"/>
            <a:ext cx="2288260" cy="143242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00A368-27A0-F54E-98E6-7F01DCCFF6EE}"/>
              </a:ext>
            </a:extLst>
          </p:cNvPr>
          <p:cNvCxnSpPr>
            <a:cxnSpLocks/>
          </p:cNvCxnSpPr>
          <p:nvPr/>
        </p:nvCxnSpPr>
        <p:spPr>
          <a:xfrm flipV="1">
            <a:off x="7227817" y="2530258"/>
            <a:ext cx="2319102" cy="12105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Meat PNG Image - PurePNG | Free transparent CC0 PNG Image Library">
            <a:extLst>
              <a:ext uri="{FF2B5EF4-FFF2-40B4-BE49-F238E27FC236}">
                <a16:creationId xmlns:a16="http://schemas.microsoft.com/office/drawing/2014/main" id="{04F42343-166F-DE47-AE69-9E309017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052" y="4636056"/>
            <a:ext cx="1857585" cy="123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B937A5-F1D8-1049-81C0-80EC73216D8C}"/>
              </a:ext>
            </a:extLst>
          </p:cNvPr>
          <p:cNvCxnSpPr>
            <a:cxnSpLocks/>
          </p:cNvCxnSpPr>
          <p:nvPr/>
        </p:nvCxnSpPr>
        <p:spPr>
          <a:xfrm>
            <a:off x="7227817" y="3755438"/>
            <a:ext cx="2135860" cy="416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4" descr="Tomato Slices Png - Tomato Slice Png, Transparent Png , Transparent Png  Image - PNGitem">
            <a:extLst>
              <a:ext uri="{FF2B5EF4-FFF2-40B4-BE49-F238E27FC236}">
                <a16:creationId xmlns:a16="http://schemas.microsoft.com/office/drawing/2014/main" id="{449473FE-CA30-1841-89E1-0FEE85483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4" b="89845" l="8256" r="90000">
                        <a14:foregroundMark x1="9535" y1="44592" x2="8256" y2="481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919" y="3227790"/>
            <a:ext cx="2161512" cy="11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Jual Pelengkap BBQ Bawang Bombay Iris 150 Gr di Seller Beef Mantap Surabaya  - Kota Surabaya, Jawa Timur | Blibli">
            <a:extLst>
              <a:ext uri="{FF2B5EF4-FFF2-40B4-BE49-F238E27FC236}">
                <a16:creationId xmlns:a16="http://schemas.microsoft.com/office/drawing/2014/main" id="{816FE631-ACBB-D046-9A1D-651671D52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625" r="96500">
                        <a14:foregroundMark x1="37500" y1="12750" x2="29500" y2="13875"/>
                        <a14:foregroundMark x1="29500" y1="13875" x2="23000" y2="19750"/>
                        <a14:foregroundMark x1="21375" y1="20125" x2="11625" y2="30625"/>
                        <a14:foregroundMark x1="11625" y1="30625" x2="8750" y2="37375"/>
                        <a14:foregroundMark x1="8750" y1="37375" x2="7750" y2="51750"/>
                        <a14:foregroundMark x1="7750" y1="51750" x2="10000" y2="59875"/>
                        <a14:foregroundMark x1="88375" y1="27625" x2="91625" y2="34250"/>
                        <a14:foregroundMark x1="91625" y1="34250" x2="92750" y2="42000"/>
                        <a14:foregroundMark x1="92750" y1="42000" x2="89375" y2="52000"/>
                        <a14:foregroundMark x1="94125" y1="38750" x2="96500" y2="43625"/>
                        <a14:foregroundMark x1="5125" y1="50625" x2="3625" y2="52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965" y="1630330"/>
            <a:ext cx="1327758" cy="132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6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Practice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95943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Trans Jakarta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D166FB78-FF5D-C846-A9DD-80CB0953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62833"/>
              </p:ext>
            </p:extLst>
          </p:nvPr>
        </p:nvGraphicFramePr>
        <p:xfrm>
          <a:off x="1876119" y="2231431"/>
          <a:ext cx="8439762" cy="2924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27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557787730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652294447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1424477165"/>
                    </a:ext>
                  </a:extLst>
                </a:gridCol>
              </a:tblGrid>
              <a:tr h="14624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  <a:tr h="1462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1553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C13B78B-165D-814C-8C45-E845B5654E64}"/>
              </a:ext>
            </a:extLst>
          </p:cNvPr>
          <p:cNvSpPr txBox="1"/>
          <p:nvPr/>
        </p:nvSpPr>
        <p:spPr>
          <a:xfrm>
            <a:off x="2981196" y="224719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F5E6-5C23-5941-A02D-2F697E6080C6}"/>
              </a:ext>
            </a:extLst>
          </p:cNvPr>
          <p:cNvSpPr txBox="1"/>
          <p:nvPr/>
        </p:nvSpPr>
        <p:spPr>
          <a:xfrm>
            <a:off x="5799552" y="2231431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F15D2-E8F6-5F4A-A1EC-5A031E823F46}"/>
              </a:ext>
            </a:extLst>
          </p:cNvPr>
          <p:cNvSpPr txBox="1"/>
          <p:nvPr/>
        </p:nvSpPr>
        <p:spPr>
          <a:xfrm>
            <a:off x="4391073" y="224719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6B4B3-E709-B94A-AD52-C2275D1D6F19}"/>
              </a:ext>
            </a:extLst>
          </p:cNvPr>
          <p:cNvSpPr txBox="1"/>
          <p:nvPr/>
        </p:nvSpPr>
        <p:spPr>
          <a:xfrm>
            <a:off x="7208031" y="2220718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8E66D-0F7A-B04D-9E06-D22B28AF5868}"/>
              </a:ext>
            </a:extLst>
          </p:cNvPr>
          <p:cNvSpPr txBox="1"/>
          <p:nvPr/>
        </p:nvSpPr>
        <p:spPr>
          <a:xfrm>
            <a:off x="10027783" y="2220718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412B18-92B8-894D-ADE6-21DD3C68A394}"/>
              </a:ext>
            </a:extLst>
          </p:cNvPr>
          <p:cNvSpPr txBox="1"/>
          <p:nvPr/>
        </p:nvSpPr>
        <p:spPr>
          <a:xfrm>
            <a:off x="8613732" y="2220718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EB614F-7510-EC48-B6B6-AD0A44AD3FEF}"/>
              </a:ext>
            </a:extLst>
          </p:cNvPr>
          <p:cNvGrpSpPr/>
          <p:nvPr/>
        </p:nvGrpSpPr>
        <p:grpSpPr>
          <a:xfrm>
            <a:off x="2981196" y="3687061"/>
            <a:ext cx="7334685" cy="395811"/>
            <a:chOff x="3133596" y="2373118"/>
            <a:chExt cx="7334685" cy="3958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75E19D3-8A39-B942-9852-100FCD6A5F47}"/>
                </a:ext>
              </a:extLst>
            </p:cNvPr>
            <p:cNvSpPr txBox="1"/>
            <p:nvPr/>
          </p:nvSpPr>
          <p:spPr>
            <a:xfrm>
              <a:off x="3133596" y="2399597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6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E17EB6-FBF2-3C44-92A6-AB65F5D3D421}"/>
                </a:ext>
              </a:extLst>
            </p:cNvPr>
            <p:cNvSpPr txBox="1"/>
            <p:nvPr/>
          </p:nvSpPr>
          <p:spPr>
            <a:xfrm>
              <a:off x="5951952" y="2383831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C3BA934-5085-274A-B07E-051A38E9ED8E}"/>
                </a:ext>
              </a:extLst>
            </p:cNvPr>
            <p:cNvSpPr txBox="1"/>
            <p:nvPr/>
          </p:nvSpPr>
          <p:spPr>
            <a:xfrm>
              <a:off x="4543473" y="2399597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7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A6DAB1-8130-2949-809E-6E99E18DF716}"/>
                </a:ext>
              </a:extLst>
            </p:cNvPr>
            <p:cNvSpPr txBox="1"/>
            <p:nvPr/>
          </p:nvSpPr>
          <p:spPr>
            <a:xfrm>
              <a:off x="7360431" y="2373118"/>
              <a:ext cx="288098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1C3757-CD8A-674B-9604-1A209978BFE4}"/>
                </a:ext>
              </a:extLst>
            </p:cNvPr>
            <p:cNvSpPr txBox="1"/>
            <p:nvPr/>
          </p:nvSpPr>
          <p:spPr>
            <a:xfrm>
              <a:off x="10021517" y="2373118"/>
              <a:ext cx="446764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CA5F2E-4CC6-274C-89AA-83DFE6247A11}"/>
                </a:ext>
              </a:extLst>
            </p:cNvPr>
            <p:cNvSpPr txBox="1"/>
            <p:nvPr/>
          </p:nvSpPr>
          <p:spPr>
            <a:xfrm>
              <a:off x="8607467" y="2373118"/>
              <a:ext cx="446763" cy="36933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1057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JavaScript 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239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 Vin Diesel, Pemeran Dominic Toretto dalam Fast and Furious Halaman  all - Kompas.com">
            <a:extLst>
              <a:ext uri="{FF2B5EF4-FFF2-40B4-BE49-F238E27FC236}">
                <a16:creationId xmlns:a16="http://schemas.microsoft.com/office/drawing/2014/main" id="{B5FD6320-42FB-9949-B3AE-4977E80D8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07641"/>
            <a:ext cx="72009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6AE86F-516B-CF4A-A3C9-03F5073AB3A5}"/>
              </a:ext>
            </a:extLst>
          </p:cNvPr>
          <p:cNvSpPr txBox="1"/>
          <p:nvPr/>
        </p:nvSpPr>
        <p:spPr>
          <a:xfrm>
            <a:off x="0" y="509257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2052" name="Picture 4" descr="Hendri - Javascript Hello world | Belajar Coding Menyenangkan!">
            <a:extLst>
              <a:ext uri="{FF2B5EF4-FFF2-40B4-BE49-F238E27FC236}">
                <a16:creationId xmlns:a16="http://schemas.microsoft.com/office/drawing/2014/main" id="{85299905-1DA4-A54D-86F1-25358C76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224" y="1492418"/>
            <a:ext cx="769391" cy="7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6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4104415" y="916510"/>
            <a:ext cx="3983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DOM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(Document Object Model)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801" y="2254804"/>
            <a:ext cx="1050439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web.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sehingga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program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mengubah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style,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konten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 DOM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mewakili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node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;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begitu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bahasa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8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berinteraksi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“MDN Web”</a:t>
            </a:r>
          </a:p>
        </p:txBody>
      </p:sp>
    </p:spTree>
    <p:extLst>
      <p:ext uri="{BB962C8B-B14F-4D97-AF65-F5344CB8AC3E}">
        <p14:creationId xmlns:p14="http://schemas.microsoft.com/office/powerpoint/2010/main" val="6044852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Document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Left Brace 3">
            <a:extLst>
              <a:ext uri="{FF2B5EF4-FFF2-40B4-BE49-F238E27FC236}">
                <a16:creationId xmlns:a16="http://schemas.microsoft.com/office/drawing/2014/main" id="{9D2E4D0B-D6BB-684D-8094-8B5DFC00857B}"/>
              </a:ext>
            </a:extLst>
          </p:cNvPr>
          <p:cNvSpPr/>
          <p:nvPr/>
        </p:nvSpPr>
        <p:spPr>
          <a:xfrm>
            <a:off x="4065226" y="2015635"/>
            <a:ext cx="539827" cy="2622468"/>
          </a:xfrm>
          <a:prstGeom prst="leftBrace">
            <a:avLst>
              <a:gd name="adj1" fmla="val 8333"/>
              <a:gd name="adj2" fmla="val 48186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A80EBC-A7B9-AC40-959C-0B3F29C46DD5}"/>
              </a:ext>
            </a:extLst>
          </p:cNvPr>
          <p:cNvSpPr txBox="1"/>
          <p:nvPr/>
        </p:nvSpPr>
        <p:spPr>
          <a:xfrm>
            <a:off x="2467778" y="3113524"/>
            <a:ext cx="1470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Document</a:t>
            </a:r>
            <a:endParaRPr lang="en-ID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0D9832-DBE5-3F49-92DF-426D51F95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290" y="1367495"/>
            <a:ext cx="6907942" cy="5089361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B2D6016-BCB6-B943-95B9-F1C38E5CCCAA}"/>
              </a:ext>
            </a:extLst>
          </p:cNvPr>
          <p:cNvSpPr/>
          <p:nvPr/>
        </p:nvSpPr>
        <p:spPr>
          <a:xfrm>
            <a:off x="4732290" y="5244029"/>
            <a:ext cx="1051565" cy="3162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8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Object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535A0B2-F4CD-804D-92C9-F5C3F992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64" y="1264617"/>
            <a:ext cx="4762500" cy="5295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AE5921-DAF1-054C-A286-A8608559C90A}"/>
              </a:ext>
            </a:extLst>
          </p:cNvPr>
          <p:cNvSpPr txBox="1"/>
          <p:nvPr/>
        </p:nvSpPr>
        <p:spPr>
          <a:xfrm>
            <a:off x="881350" y="3723701"/>
            <a:ext cx="2538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Method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32146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Model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026" name="Picture 2" descr="Bikin Bangga, Ini 5 Model Asal Indonesia yang Sukses Go Internasional!">
            <a:extLst>
              <a:ext uri="{FF2B5EF4-FFF2-40B4-BE49-F238E27FC236}">
                <a16:creationId xmlns:a16="http://schemas.microsoft.com/office/drawing/2014/main" id="{7D372229-DDF1-B841-B5CF-34A1A9FCA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5445"/>
          <a:stretch/>
        </p:blipFill>
        <p:spPr bwMode="auto">
          <a:xfrm>
            <a:off x="862026" y="2148290"/>
            <a:ext cx="4072007" cy="420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Tahap Membuat Animasi 3D Yang Wajib Kamu Ketahui. | Commercial Production  House | Jasa Video Company Profile">
            <a:extLst>
              <a:ext uri="{FF2B5EF4-FFF2-40B4-BE49-F238E27FC236}">
                <a16:creationId xmlns:a16="http://schemas.microsoft.com/office/drawing/2014/main" id="{A25A591C-C9EB-E24C-96E7-8743AC60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961" y="2148290"/>
            <a:ext cx="5140325" cy="34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74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Mark Zuckerberg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Meta founder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29200" y="1648877"/>
            <a:ext cx="62904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“In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fifeteen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years we’ll be teaching </a:t>
            </a:r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programming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just like reading and writing, and </a:t>
            </a:r>
            <a:r>
              <a:rPr lang="en-US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woundering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why we didn’t do it sooner.”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74" name="Picture 2" descr="Mark Zuckerberg Rugi Rp 414 Triliun dalam Sehari, Saham Meta Anjlok - Dunia  Tempo.co">
            <a:extLst>
              <a:ext uri="{FF2B5EF4-FFF2-40B4-BE49-F238E27FC236}">
                <a16:creationId xmlns:a16="http://schemas.microsoft.com/office/drawing/2014/main" id="{313E7A8C-7FA7-4B12-A3CF-B3D66F398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" r="47165" b="18327"/>
          <a:stretch/>
        </p:blipFill>
        <p:spPr bwMode="auto">
          <a:xfrm>
            <a:off x="1489841" y="1733187"/>
            <a:ext cx="2733165" cy="2628266"/>
          </a:xfrm>
          <a:prstGeom prst="ellipse">
            <a:avLst/>
          </a:prstGeom>
          <a:ln w="63500" cap="rnd">
            <a:solidFill>
              <a:srgbClr val="00B0F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038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 Object Model (DOM)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Representasi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element HTML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object.” </a:t>
            </a:r>
          </a:p>
          <a:p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 “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Sandhika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Galih</a:t>
            </a: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23377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4764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8F140C-FA73-8544-9D6F-3170846F9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55" y="966877"/>
            <a:ext cx="6474689" cy="56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62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-1" y="1576598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DD09C-B446-7249-8715-499DD1B9DE1C}"/>
              </a:ext>
            </a:extLst>
          </p:cNvPr>
          <p:cNvSpPr txBox="1"/>
          <p:nvPr/>
        </p:nvSpPr>
        <p:spPr>
          <a:xfrm>
            <a:off x="-2" y="42657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DOM Tree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A50FD67-5DEA-114B-85E9-CDD3FF0DE6E8}"/>
              </a:ext>
            </a:extLst>
          </p:cNvPr>
          <p:cNvSpPr/>
          <p:nvPr/>
        </p:nvSpPr>
        <p:spPr>
          <a:xfrm>
            <a:off x="5888513" y="2867139"/>
            <a:ext cx="414969" cy="112372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20346-4C32-B149-97BC-7A52FBA71C08}"/>
              </a:ext>
            </a:extLst>
          </p:cNvPr>
          <p:cNvSpPr txBox="1"/>
          <p:nvPr/>
        </p:nvSpPr>
        <p:spPr>
          <a:xfrm>
            <a:off x="2599981" y="3004409"/>
            <a:ext cx="3139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 </a:t>
            </a:r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representasikan</a:t>
            </a:r>
            <a:endParaRPr lang="en-US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r"/>
            <a:r>
              <a:rPr lang="en-US" sz="16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sebagai</a:t>
            </a:r>
            <a:endParaRPr lang="en-ID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9343F-4DC8-2D43-A0E0-88F65B6A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01" y="1165900"/>
            <a:ext cx="8921597" cy="52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59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08177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7381300" y="2332380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endCxn id="5" idx="1"/>
          </p:cNvCxnSpPr>
          <p:nvPr/>
        </p:nvCxnSpPr>
        <p:spPr>
          <a:xfrm flipV="1">
            <a:off x="6510969" y="2501657"/>
            <a:ext cx="870331" cy="395779"/>
          </a:xfrm>
          <a:prstGeom prst="curvedConnector3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17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36F05-88CB-344D-9EED-B986F8C8F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29" y="1158175"/>
            <a:ext cx="6907942" cy="50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835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4066919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Tree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5D3D5E6-8A63-1348-86CE-3C5C21DE1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2615435"/>
            <a:ext cx="8661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052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140803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FE652D3-CAC9-7047-B651-1D20F0E28591}"/>
              </a:ext>
            </a:extLst>
          </p:cNvPr>
          <p:cNvSpPr txBox="1"/>
          <p:nvPr/>
        </p:nvSpPr>
        <p:spPr>
          <a:xfrm>
            <a:off x="4384713" y="145103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7953A9-AC39-0948-8EE3-42D238DD44EB}"/>
              </a:ext>
            </a:extLst>
          </p:cNvPr>
          <p:cNvSpPr txBox="1"/>
          <p:nvPr/>
        </p:nvSpPr>
        <p:spPr>
          <a:xfrm>
            <a:off x="4384713" y="2440712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EECEA-52B8-EF43-AFCF-FD4B23AC79E8}"/>
              </a:ext>
            </a:extLst>
          </p:cNvPr>
          <p:cNvSpPr txBox="1"/>
          <p:nvPr/>
        </p:nvSpPr>
        <p:spPr>
          <a:xfrm>
            <a:off x="4384713" y="3429000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element</a:t>
            </a:r>
            <a:endParaRPr lang="en-ID" sz="16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61AFF-E9E8-B447-A996-B79806F9110B}"/>
              </a:ext>
            </a:extLst>
          </p:cNvPr>
          <p:cNvSpPr txBox="1"/>
          <p:nvPr/>
        </p:nvSpPr>
        <p:spPr>
          <a:xfrm>
            <a:off x="3876102" y="4614904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atribute</a:t>
            </a:r>
            <a:endParaRPr lang="en-ID" sz="1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88DF6-FE2B-8B4A-B399-CF9C5E4F5050}"/>
              </a:ext>
            </a:extLst>
          </p:cNvPr>
          <p:cNvSpPr txBox="1"/>
          <p:nvPr/>
        </p:nvSpPr>
        <p:spPr>
          <a:xfrm>
            <a:off x="8460954" y="4614904"/>
            <a:ext cx="638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BD4B49-FC7D-1143-BD2A-CD336E59BE32}"/>
              </a:ext>
            </a:extLst>
          </p:cNvPr>
          <p:cNvSpPr txBox="1"/>
          <p:nvPr/>
        </p:nvSpPr>
        <p:spPr>
          <a:xfrm>
            <a:off x="1792078" y="5662211"/>
            <a:ext cx="1277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text</a:t>
            </a:r>
            <a:endParaRPr lang="en-ID" sz="1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0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4555BF0-D48A-904D-9304-4E5B03AF36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77280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781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E01050-7EBB-4373-A261-A0A08FBCE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48DCB1-8A01-4676-9F85-D8F42B33E133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252EF4-3401-4D4A-9B76-2CDC7965C2BE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67AA68-F481-4314-8A35-C1CB75588A68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5937F95-4780-42B6-BD55-F6641B82D14D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65ED75-421F-42CE-BF2B-14DCFE2D7275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Manfaat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40D7D7FB-638D-4738-8FF7-7B2A4F575394}"/>
              </a:ext>
            </a:extLst>
          </p:cNvPr>
          <p:cNvSpPr/>
          <p:nvPr/>
        </p:nvSpPr>
        <p:spPr>
          <a:xfrm>
            <a:off x="998806" y="2678721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DE1466-9A9A-4821-8DDE-54857C30638D}"/>
              </a:ext>
            </a:extLst>
          </p:cNvPr>
          <p:cNvSpPr/>
          <p:nvPr/>
        </p:nvSpPr>
        <p:spPr>
          <a:xfrm>
            <a:off x="3158196" y="2678718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27CEDF-6011-4672-8027-C9AA6A0C1F17}"/>
              </a:ext>
            </a:extLst>
          </p:cNvPr>
          <p:cNvSpPr/>
          <p:nvPr/>
        </p:nvSpPr>
        <p:spPr>
          <a:xfrm>
            <a:off x="5317586" y="2678717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791331-0B11-4072-B239-AC0F941BA6C9}"/>
              </a:ext>
            </a:extLst>
          </p:cNvPr>
          <p:cNvSpPr/>
          <p:nvPr/>
        </p:nvSpPr>
        <p:spPr>
          <a:xfrm>
            <a:off x="7476976" y="2678716"/>
            <a:ext cx="1491175" cy="149117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6503A2-9C6F-45AC-8DF9-ED709CAF2C5A}"/>
              </a:ext>
            </a:extLst>
          </p:cNvPr>
          <p:cNvSpPr/>
          <p:nvPr/>
        </p:nvSpPr>
        <p:spPr>
          <a:xfrm>
            <a:off x="9636366" y="2678716"/>
            <a:ext cx="1491175" cy="1491175"/>
          </a:xfrm>
          <a:prstGeom prst="ellipse">
            <a:avLst/>
          </a:prstGeom>
          <a:solidFill>
            <a:srgbClr val="FC1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C34AD4-B07E-4A69-989A-EA838631437D}"/>
              </a:ext>
            </a:extLst>
          </p:cNvPr>
          <p:cNvSpPr txBox="1"/>
          <p:nvPr/>
        </p:nvSpPr>
        <p:spPr>
          <a:xfrm>
            <a:off x="90033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DISIPLIN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F7D8D5-9765-4EB1-9C48-CC574A9131AA}"/>
              </a:ext>
            </a:extLst>
          </p:cNvPr>
          <p:cNvSpPr txBox="1"/>
          <p:nvPr/>
        </p:nvSpPr>
        <p:spPr>
          <a:xfrm>
            <a:off x="305972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TELITI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964D54-E562-452E-8E37-E65BE516EDEF}"/>
              </a:ext>
            </a:extLst>
          </p:cNvPr>
          <p:cNvSpPr txBox="1"/>
          <p:nvPr/>
        </p:nvSpPr>
        <p:spPr>
          <a:xfrm>
            <a:off x="7378501" y="4284956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OVERCLOCK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C88353-2D44-4035-8E9D-9ACB7ED81A6F}"/>
              </a:ext>
            </a:extLst>
          </p:cNvPr>
          <p:cNvSpPr txBox="1"/>
          <p:nvPr/>
        </p:nvSpPr>
        <p:spPr>
          <a:xfrm>
            <a:off x="9120585" y="4331122"/>
            <a:ext cx="252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MEMBENTUK POLA KOMPUTASIONAL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3557D9-5806-4E79-BD24-127DED781498}"/>
              </a:ext>
            </a:extLst>
          </p:cNvPr>
          <p:cNvSpPr txBox="1"/>
          <p:nvPr/>
        </p:nvSpPr>
        <p:spPr>
          <a:xfrm>
            <a:off x="5116689" y="4290856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BERPIKIR ABSTRAK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13F28D-A841-42C1-865A-D23B1308664E}"/>
              </a:ext>
            </a:extLst>
          </p:cNvPr>
          <p:cNvSpPr txBox="1"/>
          <p:nvPr/>
        </p:nvSpPr>
        <p:spPr>
          <a:xfrm>
            <a:off x="868679" y="4760910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Bahasa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pemrograman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memiliki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aturan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berbeda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beda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2AFC9E-4A7E-41D0-B9F0-7DABF892E262}"/>
              </a:ext>
            </a:extLst>
          </p:cNvPr>
          <p:cNvSpPr txBox="1"/>
          <p:nvPr/>
        </p:nvSpPr>
        <p:spPr>
          <a:xfrm>
            <a:off x="3059721" y="4791463"/>
            <a:ext cx="168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Saat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menuliskan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sebuah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function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terkadang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harus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sensitive case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E9671-544D-4557-B7F0-38CF029ABF53}"/>
              </a:ext>
            </a:extLst>
          </p:cNvPr>
          <p:cNvSpPr txBox="1"/>
          <p:nvPr/>
        </p:nvSpPr>
        <p:spPr>
          <a:xfrm>
            <a:off x="5251938" y="4800840"/>
            <a:ext cx="16881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Menyembunyikan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kesulitan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atau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kompleksitifitas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agar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lebih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mudah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6B19E5-9D7E-45CE-A03B-26A8D99F0ED0}"/>
              </a:ext>
            </a:extLst>
          </p:cNvPr>
          <p:cNvSpPr txBox="1"/>
          <p:nvPr/>
        </p:nvSpPr>
        <p:spPr>
          <a:xfrm>
            <a:off x="7378500" y="4800840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Mengubah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computer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menjadi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alat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yang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powerfull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88EA85-2CC3-44AE-9647-4FB1E0771E74}"/>
              </a:ext>
            </a:extLst>
          </p:cNvPr>
          <p:cNvSpPr txBox="1"/>
          <p:nvPr/>
        </p:nvSpPr>
        <p:spPr>
          <a:xfrm>
            <a:off x="9537888" y="4983166"/>
            <a:ext cx="1688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Belajar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algoritma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untuk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memecahkan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masalah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3639B1-C53F-4A54-B17F-97398BEB9D1F}"/>
              </a:ext>
            </a:extLst>
          </p:cNvPr>
          <p:cNvSpPr txBox="1"/>
          <p:nvPr/>
        </p:nvSpPr>
        <p:spPr>
          <a:xfrm>
            <a:off x="1145929" y="3039582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46FE37-5683-4CEC-A3CB-880B5C75B974}"/>
              </a:ext>
            </a:extLst>
          </p:cNvPr>
          <p:cNvSpPr txBox="1"/>
          <p:nvPr/>
        </p:nvSpPr>
        <p:spPr>
          <a:xfrm>
            <a:off x="3336971" y="3039581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5DAAD4-96DB-4E1D-A85A-2A063167AB74}"/>
              </a:ext>
            </a:extLst>
          </p:cNvPr>
          <p:cNvSpPr txBox="1"/>
          <p:nvPr/>
        </p:nvSpPr>
        <p:spPr>
          <a:xfrm>
            <a:off x="7655753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04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796EBC-790D-4346-B118-CBD3BE4D0295}"/>
              </a:ext>
            </a:extLst>
          </p:cNvPr>
          <p:cNvSpPr txBox="1"/>
          <p:nvPr/>
        </p:nvSpPr>
        <p:spPr>
          <a:xfrm>
            <a:off x="9815140" y="3039580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05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6C456A-9AF4-4926-BEE2-E08B524D70A1}"/>
              </a:ext>
            </a:extLst>
          </p:cNvPr>
          <p:cNvSpPr txBox="1"/>
          <p:nvPr/>
        </p:nvSpPr>
        <p:spPr>
          <a:xfrm>
            <a:off x="5529188" y="3039579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0372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32423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NodeList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443373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HTMLCollection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378984"/>
            <a:ext cx="5994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66891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474441"/>
              </p:ext>
            </p:extLst>
          </p:nvPr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3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950272"/>
            <a:chOff x="-211015" y="1187546"/>
            <a:chExt cx="6091553" cy="9502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NodeList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vs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HTMLCollection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Keduanya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754504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datanya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mirip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array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311624"/>
            <a:ext cx="10515600" cy="1070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NodeList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node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apapun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sedangkan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HTMLCollection</a:t>
            </a:r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13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Hierarki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3813882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DOM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090106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Struktur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Hierarki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DOM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11600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Root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lain di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dom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document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323064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Parent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diatas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400242"/>
            <a:ext cx="10515600" cy="1160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Child Node</a:t>
            </a:r>
          </a:p>
          <a:p>
            <a:pPr lvl="1"/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node yang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berada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1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tingkat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dibawah</a:t>
            </a:r>
            <a:r>
              <a:rPr lang="en-ID" sz="1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node yang lain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F60AEDD-5F68-1441-8C2B-F3C3DE81E1D0}"/>
              </a:ext>
            </a:extLst>
          </p:cNvPr>
          <p:cNvSpPr txBox="1">
            <a:spLocks/>
          </p:cNvSpPr>
          <p:nvPr/>
        </p:nvSpPr>
        <p:spPr>
          <a:xfrm>
            <a:off x="1057507" y="5477420"/>
            <a:ext cx="10515600" cy="116001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GrandParent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Node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Ancestor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Descendent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Siblings</a:t>
            </a:r>
            <a:endParaRPr lang="en-ID" sz="1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4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8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 - DOM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64047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Antarmuka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berbasis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objek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dokumen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website</a:t>
            </a: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761082" y="3032160"/>
            <a:ext cx="10515600" cy="1460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seluruh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halaman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web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diakses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761082" y="395088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Komponen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HTML</a:t>
            </a:r>
          </a:p>
          <a:p>
            <a:pPr lvl="1"/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Atribut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Text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601248" y="5411051"/>
            <a:ext cx="10515600" cy="180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dimanipulasi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diubah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dihapus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)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endParaRPr lang="en-ID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3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6270"/>
            <a:ext cx="10515600" cy="77683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Selection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A6869C-5D63-5948-87EA-CBD85E14CBBD}"/>
              </a:ext>
            </a:extLst>
          </p:cNvPr>
          <p:cNvSpPr txBox="1">
            <a:spLocks/>
          </p:cNvSpPr>
          <p:nvPr/>
        </p:nvSpPr>
        <p:spPr>
          <a:xfrm>
            <a:off x="838200" y="2978095"/>
            <a:ext cx="105156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Manipulation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EF9545D-046E-7740-B35C-D6506B02BAB9}"/>
              </a:ext>
            </a:extLst>
          </p:cNvPr>
          <p:cNvSpPr txBox="1">
            <a:spLocks/>
          </p:cNvSpPr>
          <p:nvPr/>
        </p:nvSpPr>
        <p:spPr>
          <a:xfrm>
            <a:off x="838200" y="3648883"/>
            <a:ext cx="10515600" cy="1033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DOM Traversal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52080AB-F8B6-1540-849A-46DD6F096259}"/>
              </a:ext>
            </a:extLst>
          </p:cNvPr>
          <p:cNvSpPr txBox="1">
            <a:spLocks/>
          </p:cNvSpPr>
          <p:nvPr/>
        </p:nvSpPr>
        <p:spPr>
          <a:xfrm>
            <a:off x="838200" y="4294180"/>
            <a:ext cx="10515600" cy="776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handling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2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/>
      <p:bldP spid="8" grpId="0"/>
      <p:bldP spid="1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4685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8"/>
            <a:ext cx="10515600" cy="557574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getElementById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2701637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getElementsByTagName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264778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getElementsByClassName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3791553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341956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querySelectorAll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3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Selection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7BC3C2EB-2389-9D49-884D-6BA413F50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02691"/>
              </p:ext>
            </p:extLst>
          </p:nvPr>
        </p:nvGraphicFramePr>
        <p:xfrm>
          <a:off x="1855699" y="2501896"/>
          <a:ext cx="9210908" cy="3210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5454">
                  <a:extLst>
                    <a:ext uri="{9D8B030D-6E8A-4147-A177-3AD203B41FA5}">
                      <a16:colId xmlns:a16="http://schemas.microsoft.com/office/drawing/2014/main" val="1440269730"/>
                    </a:ext>
                  </a:extLst>
                </a:gridCol>
                <a:gridCol w="4605454">
                  <a:extLst>
                    <a:ext uri="{9D8B030D-6E8A-4147-A177-3AD203B41FA5}">
                      <a16:colId xmlns:a16="http://schemas.microsoft.com/office/drawing/2014/main" val="280885418"/>
                    </a:ext>
                  </a:extLst>
                </a:gridCol>
              </a:tblGrid>
              <a:tr h="53512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45563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getElementById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2640429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getElementsByTagName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039413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getElementByClassName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HTMLCollection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239680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721417"/>
                  </a:ext>
                </a:extLst>
              </a:tr>
              <a:tr h="535127">
                <a:tc>
                  <a:txBody>
                    <a:bodyPr/>
                    <a:lstStyle/>
                    <a:p>
                      <a:r>
                        <a:rPr lang="en-US" dirty="0" err="1"/>
                        <a:t>querySelectorAll</a:t>
                      </a:r>
                      <a:r>
                        <a:rPr lang="en-US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NodeList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867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31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FEDD5C-EADE-44C9-A8F8-8B9B63041172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8AE62D-3424-40D3-80BC-2C40917BC102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1D3ECFCD-A06A-4B1A-9242-B2CD7C834FE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2724914-3405-4E69-9BA2-4489C2867113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E2C82-80B5-4C85-B82B-5468598BBE1F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INTERPRETER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E23978-9B5C-4955-8C1A-4B2D144DA38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COMPILER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83CA56E-DBDC-4481-81B8-016149A5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27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66BB618-32F9-48EB-AB65-988C0AA6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D241D6-BE9D-4D41-81DC-F8A83DA6C0CB}"/>
              </a:ext>
            </a:extLst>
          </p:cNvPr>
          <p:cNvCxnSpPr/>
          <p:nvPr/>
        </p:nvCxnSpPr>
        <p:spPr>
          <a:xfrm>
            <a:off x="2711669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750B7F04-368F-4A72-8FAE-580D042A7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752" y="3268602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>
            <a:extLst>
              <a:ext uri="{FF2B5EF4-FFF2-40B4-BE49-F238E27FC236}">
                <a16:creationId xmlns:a16="http://schemas.microsoft.com/office/drawing/2014/main" id="{376B5BDF-21C5-45ED-8DEB-18596DF14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196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78E7342F-6A21-4880-9288-470DAEB5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28" y="3813662"/>
            <a:ext cx="1450428" cy="145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C2F4EE81-73E6-4023-B6E6-0CF4A330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3984209"/>
            <a:ext cx="1064173" cy="106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2B87DC-0707-4291-9424-D99DAB52E451}"/>
              </a:ext>
            </a:extLst>
          </p:cNvPr>
          <p:cNvCxnSpPr/>
          <p:nvPr/>
        </p:nvCxnSpPr>
        <p:spPr>
          <a:xfrm>
            <a:off x="8731470" y="4540469"/>
            <a:ext cx="1119352" cy="0"/>
          </a:xfrm>
          <a:prstGeom prst="straightConnector1">
            <a:avLst/>
          </a:prstGeom>
          <a:ln w="5715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">
            <a:extLst>
              <a:ext uri="{FF2B5EF4-FFF2-40B4-BE49-F238E27FC236}">
                <a16:creationId xmlns:a16="http://schemas.microsoft.com/office/drawing/2014/main" id="{BC65662E-0ABF-4CE9-A399-2D113A338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3" y="426760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76DB974-28F0-44D8-B1CE-B9F92480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552" y="3352988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FE92E15A-56EE-406C-847F-A11D6AAB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68601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A645AD4-3F95-4B7B-AA4C-913AECCF8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997" y="3216836"/>
            <a:ext cx="497377" cy="49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Selection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8959499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48210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Create Node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createElement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pPr lvl="1"/>
            <a:r>
              <a:rPr lang="en-ID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createTextNode</a:t>
            </a:r>
            <a:r>
              <a:rPr lang="en-ID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classList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3815624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remove()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B558E7C-73AA-4A45-BECA-CB0B485F36E7}"/>
              </a:ext>
            </a:extLst>
          </p:cNvPr>
          <p:cNvSpPr txBox="1">
            <a:spLocks/>
          </p:cNvSpPr>
          <p:nvPr/>
        </p:nvSpPr>
        <p:spPr>
          <a:xfrm>
            <a:off x="838200" y="4342399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style()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C92B9C-3D9C-A44A-9A28-8C8AC21821D4}"/>
              </a:ext>
            </a:extLst>
          </p:cNvPr>
          <p:cNvSpPr txBox="1">
            <a:spLocks/>
          </p:cNvSpPr>
          <p:nvPr/>
        </p:nvSpPr>
        <p:spPr>
          <a:xfrm>
            <a:off x="838200" y="4892801"/>
            <a:ext cx="10515600" cy="108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getAttribute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() </a:t>
            </a:r>
          </a:p>
          <a:p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  <p:bldP spid="11" grpId="0" build="p"/>
      <p:bldP spid="12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936019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DOM Manipulation Method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6E46124-8110-A047-B107-47868733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457" y="1784278"/>
            <a:ext cx="8915086" cy="45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747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826126" y="3795178"/>
            <a:ext cx="105397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https://www.w3schools.com/</a:t>
            </a:r>
            <a:r>
              <a:rPr lang="en-US" sz="3200" dirty="0" err="1">
                <a:solidFill>
                  <a:schemeClr val="bg1"/>
                </a:solidFill>
              </a:rPr>
              <a:t>jsref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prop_element_classlist.asp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860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Manipulation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06464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06091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1597120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Events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34702-7F3A-6946-A5C0-60EA74D0F6F1}"/>
              </a:ext>
            </a:extLst>
          </p:cNvPr>
          <p:cNvSpPr txBox="1"/>
          <p:nvPr/>
        </p:nvSpPr>
        <p:spPr>
          <a:xfrm>
            <a:off x="3098811" y="370662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Even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7C3ED-11B9-6346-B6F3-8D57D5ABC163}"/>
              </a:ext>
            </a:extLst>
          </p:cNvPr>
          <p:cNvSpPr txBox="1"/>
          <p:nvPr/>
        </p:nvSpPr>
        <p:spPr>
          <a:xfrm>
            <a:off x="3098811" y="2651871"/>
            <a:ext cx="599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5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4169C-8F03-094C-9532-B86A152ADC06}"/>
              </a:ext>
            </a:extLst>
          </p:cNvPr>
          <p:cNvSpPr txBox="1"/>
          <p:nvPr/>
        </p:nvSpPr>
        <p:spPr>
          <a:xfrm>
            <a:off x="3098811" y="4476064"/>
            <a:ext cx="59943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venir Book" panose="02000503020000020003" pitchFamily="2" charset="0"/>
              </a:rPr>
              <a:t>Even &lt;&gt; Odd</a:t>
            </a:r>
          </a:p>
          <a:p>
            <a:pPr algn="ctr"/>
            <a:r>
              <a:rPr lang="en-US" sz="3200" dirty="0" err="1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Genap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 &lt;&gt; </a:t>
            </a:r>
            <a:r>
              <a:rPr lang="en-US" sz="32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Book" panose="02000503020000020003" pitchFamily="2" charset="0"/>
                <a:cs typeface="Aharoni" panose="02010803020104030203" pitchFamily="2" charset="-79"/>
              </a:rPr>
              <a:t>Ganjil</a:t>
            </a:r>
            <a:endParaRPr lang="en-ID" sz="32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Book" panose="02000503020000020003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0922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Definition Event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merepresentasikan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DOM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Kejadian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user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(mouse event, keyboard event,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29E9B-84E8-C949-BE50-321BB35E0B75}"/>
              </a:ext>
            </a:extLst>
          </p:cNvPr>
          <p:cNvSpPr txBox="1">
            <a:spLocks/>
          </p:cNvSpPr>
          <p:nvPr/>
        </p:nvSpPr>
        <p:spPr>
          <a:xfrm>
            <a:off x="838200" y="4378285"/>
            <a:ext cx="10515600" cy="533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Ataupun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otomatis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oleh API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(document on load,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dll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2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7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How to use event?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80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D0B898-4464-4657-AED0-8D5EF7E8C8AC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6D0D8F-1554-4C54-BCAF-7A33249832F3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5DFA61-80BF-403C-B712-C0CBCC94F80E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24F5ED-2BBB-48E6-ADC0-DB37A17F347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6C0F94-022A-4922-B893-1EAF601DBAA9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Karakteristik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5F5F8B5-6C34-9247-98CD-97B231A00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00709"/>
              </p:ext>
            </p:extLst>
          </p:nvPr>
        </p:nvGraphicFramePr>
        <p:xfrm>
          <a:off x="926028" y="2162875"/>
          <a:ext cx="10339944" cy="3742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986">
                  <a:extLst>
                    <a:ext uri="{9D8B030D-6E8A-4147-A177-3AD203B41FA5}">
                      <a16:colId xmlns:a16="http://schemas.microsoft.com/office/drawing/2014/main" val="3849057013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230474759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768559725"/>
                    </a:ext>
                  </a:extLst>
                </a:gridCol>
                <a:gridCol w="2584986">
                  <a:extLst>
                    <a:ext uri="{9D8B030D-6E8A-4147-A177-3AD203B41FA5}">
                      <a16:colId xmlns:a16="http://schemas.microsoft.com/office/drawing/2014/main" val="2354419087"/>
                    </a:ext>
                  </a:extLst>
                </a:gridCol>
              </a:tblGrid>
              <a:tr h="74843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COMPILER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INTERPRETER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775763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SIAP UNTUK DIJALANKAN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BUTUH INTERPRETER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LINTAS PLATFORM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3303988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TIDAK 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CEPAT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LEBIH LAMBAT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FLEKSIBEL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04916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r>
                        <a:rPr lang="en-US" dirty="0"/>
                        <a:t>LANGKAH TAMBAHAN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TIDAK TERLIHAT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 CODE MUDAH UNTUK DIAKSES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MUDAH UNTUK DIUJI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94068025"/>
                  </a:ext>
                </a:extLst>
              </a:tr>
              <a:tr h="7484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path path="circle">
                        <a:fillToRect t="100000" r="100000"/>
                      </a:path>
                      <a:tileRect l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FF0000">
                            <a:tint val="66000"/>
                            <a:satMod val="160000"/>
                          </a:srgbClr>
                        </a:gs>
                        <a:gs pos="50000">
                          <a:srgbClr val="FF0000">
                            <a:tint val="44500"/>
                            <a:satMod val="160000"/>
                          </a:srgbClr>
                        </a:gs>
                        <a:gs pos="100000">
                          <a:srgbClr val="FF00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gradFill flip="none" rotWithShape="1">
                      <a:gsLst>
                        <a:gs pos="0">
                          <a:srgbClr val="00B050">
                            <a:tint val="66000"/>
                            <a:satMod val="160000"/>
                          </a:srgbClr>
                        </a:gs>
                        <a:gs pos="50000">
                          <a:srgbClr val="00B050">
                            <a:tint val="44500"/>
                            <a:satMod val="160000"/>
                          </a:srgbClr>
                        </a:gs>
                        <a:gs pos="100000">
                          <a:srgbClr val="00B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30301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854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Handler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71683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The Different and who the best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17259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Event Handler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Inline HTML</a:t>
            </a:r>
          </a:p>
          <a:p>
            <a:r>
              <a:rPr lang="en-ID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Element Method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894720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addEventListener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()</a:t>
            </a:r>
            <a:endParaRPr lang="en-ID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6504C6A-3D9C-7C4F-9502-B1B861FE47D1}"/>
              </a:ext>
            </a:extLst>
          </p:cNvPr>
          <p:cNvCxnSpPr/>
          <p:nvPr/>
        </p:nvCxnSpPr>
        <p:spPr>
          <a:xfrm>
            <a:off x="2864386" y="2875402"/>
            <a:ext cx="29635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B264B8-5063-9347-B09F-A488154866B7}"/>
              </a:ext>
            </a:extLst>
          </p:cNvPr>
          <p:cNvSpPr txBox="1"/>
          <p:nvPr/>
        </p:nvSpPr>
        <p:spPr>
          <a:xfrm>
            <a:off x="5905040" y="2583014"/>
            <a:ext cx="45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3465B-E082-E64A-9D47-54D48F42891B}"/>
              </a:ext>
            </a:extLst>
          </p:cNvPr>
          <p:cNvSpPr txBox="1"/>
          <p:nvPr/>
        </p:nvSpPr>
        <p:spPr>
          <a:xfrm>
            <a:off x="6441196" y="2675346"/>
            <a:ext cx="373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(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tidak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direkomendasikan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)</a:t>
            </a:r>
            <a:endParaRPr lang="en-ID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1926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1" grpId="1"/>
      <p:bldP spid="12" grpId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Event Handler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6"/>
            <a:ext cx="10515600" cy="377504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Mouse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Keyboard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Resource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Focus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View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Form Event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Drag &amp; Drop Event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Etc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2380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Reference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FD81C-F18A-7F48-97DC-04C29216D57B}"/>
              </a:ext>
            </a:extLst>
          </p:cNvPr>
          <p:cNvSpPr/>
          <p:nvPr/>
        </p:nvSpPr>
        <p:spPr>
          <a:xfrm>
            <a:off x="1442641" y="3784162"/>
            <a:ext cx="9306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en</a:t>
            </a:r>
            <a:r>
              <a:rPr lang="en-US" sz="3200" dirty="0">
                <a:solidFill>
                  <a:schemeClr val="bg1"/>
                </a:solidFill>
              </a:rPr>
              <a:t>-US/docs/Web/Events</a:t>
            </a:r>
          </a:p>
        </p:txBody>
      </p:sp>
    </p:spTree>
    <p:extLst>
      <p:ext uri="{BB962C8B-B14F-4D97-AF65-F5344CB8AC3E}">
        <p14:creationId xmlns:p14="http://schemas.microsoft.com/office/powerpoint/2010/main" val="3483174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892945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4892512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DBB8B1-7D16-5145-8B66-9CD30A87B3D8}"/>
              </a:ext>
            </a:extLst>
          </p:cNvPr>
          <p:cNvSpPr txBox="1"/>
          <p:nvPr/>
        </p:nvSpPr>
        <p:spPr>
          <a:xfrm>
            <a:off x="10273229" y="2857165"/>
            <a:ext cx="980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</a:t>
            </a:r>
            <a:endParaRPr lang="en-ID" sz="16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B43243EA-4A7F-8D41-80B8-BCFCF8226E4B}"/>
              </a:ext>
            </a:extLst>
          </p:cNvPr>
          <p:cNvCxnSpPr>
            <a:cxnSpLocks/>
          </p:cNvCxnSpPr>
          <p:nvPr/>
        </p:nvCxnSpPr>
        <p:spPr>
          <a:xfrm flipV="1">
            <a:off x="9584675" y="3026442"/>
            <a:ext cx="688554" cy="565056"/>
          </a:xfrm>
          <a:prstGeom prst="curvedConnector3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8196549" y="3591498"/>
            <a:ext cx="1520328" cy="1211855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1983034" y="3613532"/>
            <a:ext cx="4726237" cy="1983037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21745-4A28-7445-95B5-7DB56854E375}"/>
              </a:ext>
            </a:extLst>
          </p:cNvPr>
          <p:cNvSpPr txBox="1"/>
          <p:nvPr/>
        </p:nvSpPr>
        <p:spPr>
          <a:xfrm>
            <a:off x="7177488" y="2857165"/>
            <a:ext cx="109617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NodeList</a:t>
            </a:r>
            <a:endParaRPr lang="en-ID" sz="1600" dirty="0">
              <a:solidFill>
                <a:srgbClr val="FF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817E1910-A950-7541-9CEF-6622014BEE92}"/>
              </a:ext>
            </a:extLst>
          </p:cNvPr>
          <p:cNvCxnSpPr>
            <a:cxnSpLocks/>
          </p:cNvCxnSpPr>
          <p:nvPr/>
        </p:nvCxnSpPr>
        <p:spPr>
          <a:xfrm flipV="1">
            <a:off x="6488934" y="3026442"/>
            <a:ext cx="688554" cy="565056"/>
          </a:xfrm>
          <a:prstGeom prst="curvedConnector3">
            <a:avLst/>
          </a:prstGeom>
          <a:ln w="3810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3133493" y="3613532"/>
            <a:ext cx="2419814" cy="1036527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C42C3-AD69-5E44-971F-B084CFD005AF}"/>
              </a:ext>
            </a:extLst>
          </p:cNvPr>
          <p:cNvSpPr txBox="1"/>
          <p:nvPr/>
        </p:nvSpPr>
        <p:spPr>
          <a:xfrm>
            <a:off x="5185317" y="1789454"/>
            <a:ext cx="178354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HTMLCollection</a:t>
            </a:r>
            <a:endParaRPr lang="en-ID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E49F52B-7E25-614F-B46A-24C8C2CB6EB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48573" y="2362755"/>
            <a:ext cx="1295032" cy="1186127"/>
          </a:xfrm>
          <a:prstGeom prst="curvedConnector3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9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/>
      <p:bldP spid="12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E5D837E-FBBF-9242-AC0A-AE44DFDEFD4B}"/>
              </a:ext>
            </a:extLst>
          </p:cNvPr>
          <p:cNvGraphicFramePr/>
          <p:nvPr/>
        </p:nvGraphicFramePr>
        <p:xfrm>
          <a:off x="440675" y="1178804"/>
          <a:ext cx="11259238" cy="5122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25C0597-373A-B141-B1E8-23B425455A08}"/>
              </a:ext>
            </a:extLst>
          </p:cNvPr>
          <p:cNvSpPr/>
          <p:nvPr/>
        </p:nvSpPr>
        <p:spPr>
          <a:xfrm>
            <a:off x="6621137" y="5530467"/>
            <a:ext cx="1255923" cy="837283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4C265B-F008-7246-813C-64918083A927}"/>
              </a:ext>
            </a:extLst>
          </p:cNvPr>
          <p:cNvSpPr/>
          <p:nvPr/>
        </p:nvSpPr>
        <p:spPr>
          <a:xfrm>
            <a:off x="6621137" y="4573679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B6ED43B-8EEF-2C48-8F5F-4D54B097FB8F}"/>
              </a:ext>
            </a:extLst>
          </p:cNvPr>
          <p:cNvSpPr/>
          <p:nvPr/>
        </p:nvSpPr>
        <p:spPr>
          <a:xfrm>
            <a:off x="8984254" y="4631951"/>
            <a:ext cx="1255923" cy="838628"/>
          </a:xfrm>
          <a:prstGeom prst="round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946F0E-4219-214B-ABA1-7A92D59A712B}"/>
              </a:ext>
            </a:extLst>
          </p:cNvPr>
          <p:cNvSpPr/>
          <p:nvPr/>
        </p:nvSpPr>
        <p:spPr>
          <a:xfrm>
            <a:off x="8356292" y="3685441"/>
            <a:ext cx="1255923" cy="946510"/>
          </a:xfrm>
          <a:prstGeom prst="roundRect">
            <a:avLst/>
          </a:prstGeom>
          <a:noFill/>
          <a:ln w="57150">
            <a:solidFill>
              <a:srgbClr val="FF33CC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55923"/>
                      <a:gd name="connsiteY0" fmla="*/ 157755 h 946510"/>
                      <a:gd name="connsiteX1" fmla="*/ 157755 w 1255923"/>
                      <a:gd name="connsiteY1" fmla="*/ 0 h 946510"/>
                      <a:gd name="connsiteX2" fmla="*/ 1098168 w 1255923"/>
                      <a:gd name="connsiteY2" fmla="*/ 0 h 946510"/>
                      <a:gd name="connsiteX3" fmla="*/ 1255923 w 1255923"/>
                      <a:gd name="connsiteY3" fmla="*/ 157755 h 946510"/>
                      <a:gd name="connsiteX4" fmla="*/ 1255923 w 1255923"/>
                      <a:gd name="connsiteY4" fmla="*/ 788755 h 946510"/>
                      <a:gd name="connsiteX5" fmla="*/ 1098168 w 1255923"/>
                      <a:gd name="connsiteY5" fmla="*/ 946510 h 946510"/>
                      <a:gd name="connsiteX6" fmla="*/ 157755 w 1255923"/>
                      <a:gd name="connsiteY6" fmla="*/ 946510 h 946510"/>
                      <a:gd name="connsiteX7" fmla="*/ 0 w 1255923"/>
                      <a:gd name="connsiteY7" fmla="*/ 788755 h 946510"/>
                      <a:gd name="connsiteX8" fmla="*/ 0 w 1255923"/>
                      <a:gd name="connsiteY8" fmla="*/ 157755 h 946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55923" h="946510" extrusionOk="0">
                        <a:moveTo>
                          <a:pt x="0" y="157755"/>
                        </a:moveTo>
                        <a:cubicBezTo>
                          <a:pt x="-7727" y="65863"/>
                          <a:pt x="60559" y="3780"/>
                          <a:pt x="157755" y="0"/>
                        </a:cubicBezTo>
                        <a:cubicBezTo>
                          <a:pt x="483111" y="67462"/>
                          <a:pt x="693309" y="47817"/>
                          <a:pt x="1098168" y="0"/>
                        </a:cubicBezTo>
                        <a:cubicBezTo>
                          <a:pt x="1177462" y="7649"/>
                          <a:pt x="1254002" y="81248"/>
                          <a:pt x="1255923" y="157755"/>
                        </a:cubicBezTo>
                        <a:cubicBezTo>
                          <a:pt x="1299420" y="246968"/>
                          <a:pt x="1246553" y="475127"/>
                          <a:pt x="1255923" y="788755"/>
                        </a:cubicBezTo>
                        <a:cubicBezTo>
                          <a:pt x="1268450" y="877367"/>
                          <a:pt x="1187472" y="942028"/>
                          <a:pt x="1098168" y="946510"/>
                        </a:cubicBezTo>
                        <a:cubicBezTo>
                          <a:pt x="888539" y="936290"/>
                          <a:pt x="542659" y="876427"/>
                          <a:pt x="157755" y="946510"/>
                        </a:cubicBezTo>
                        <a:cubicBezTo>
                          <a:pt x="70234" y="942740"/>
                          <a:pt x="-6229" y="884538"/>
                          <a:pt x="0" y="788755"/>
                        </a:cubicBezTo>
                        <a:cubicBezTo>
                          <a:pt x="-14751" y="487103"/>
                          <a:pt x="55291" y="399286"/>
                          <a:pt x="0" y="15775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9F46ED-D797-DB43-9841-B253E8CF12A7}"/>
              </a:ext>
            </a:extLst>
          </p:cNvPr>
          <p:cNvCxnSpPr/>
          <p:nvPr/>
        </p:nvCxnSpPr>
        <p:spPr>
          <a:xfrm>
            <a:off x="7105879" y="4573679"/>
            <a:ext cx="1795750" cy="0"/>
          </a:xfrm>
          <a:prstGeom prst="line">
            <a:avLst/>
          </a:prstGeom>
          <a:ln w="57150">
            <a:solidFill>
              <a:srgbClr val="FF33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4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Code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DOM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Traversal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37426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467233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GIT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80DC34-95FE-4A46-BD77-24672DB2994F}"/>
              </a:ext>
            </a:extLst>
          </p:cNvPr>
          <p:cNvSpPr txBox="1"/>
          <p:nvPr/>
        </p:nvSpPr>
        <p:spPr>
          <a:xfrm>
            <a:off x="0" y="371387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92677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1701767" y="482901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1026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C669B9ED-9128-5B42-91C0-D5E331996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420" y="1766391"/>
            <a:ext cx="2759802" cy="275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82BAF32-0732-CA48-A0B1-3918066FED61}"/>
              </a:ext>
            </a:extLst>
          </p:cNvPr>
          <p:cNvGrpSpPr/>
          <p:nvPr/>
        </p:nvGrpSpPr>
        <p:grpSpPr>
          <a:xfrm>
            <a:off x="7111126" y="1744358"/>
            <a:ext cx="3379107" cy="3940393"/>
            <a:chOff x="7111126" y="1744358"/>
            <a:chExt cx="3379107" cy="3940393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12FDFB9-EF78-EE43-948D-3A43FDC6379D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60A4BD-CB4A-6C46-8F73-4136D6C07E33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28" name="Picture 4" descr="Github Logo - Free social media icons">
                <a:extLst>
                  <a:ext uri="{FF2B5EF4-FFF2-40B4-BE49-F238E27FC236}">
                    <a16:creationId xmlns:a16="http://schemas.microsoft.com/office/drawing/2014/main" id="{F5BA4532-8854-CB49-84D8-EBC500A26F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66D832-2C37-144D-A241-95A8AA43C298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7DBF38-C2BF-E144-8960-0808E9FFE2D4}"/>
              </a:ext>
            </a:extLst>
          </p:cNvPr>
          <p:cNvSpPr txBox="1"/>
          <p:nvPr/>
        </p:nvSpPr>
        <p:spPr>
          <a:xfrm>
            <a:off x="4406446" y="2805142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VS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68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972506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1125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093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102175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9639D1-C295-0241-8BEB-BE69947C79BA}"/>
              </a:ext>
            </a:extLst>
          </p:cNvPr>
          <p:cNvSpPr txBox="1"/>
          <p:nvPr/>
        </p:nvSpPr>
        <p:spPr>
          <a:xfrm>
            <a:off x="571041" y="1351422"/>
            <a:ext cx="110499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control system (VCS)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lunak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terintegrasi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membantu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>
                <a:solidFill>
                  <a:srgbClr val="00B0F0"/>
                </a:solidFill>
                <a:latin typeface="Century Gothic" panose="020B0502020202020204" pitchFamily="34" charset="0"/>
              </a:rPr>
              <a:t>software engineer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waktu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65D8B2-6B4D-F84F-A00A-D3272DF985EA}"/>
              </a:ext>
            </a:extLst>
          </p:cNvPr>
          <p:cNvSpPr txBox="1"/>
          <p:nvPr/>
        </p:nvSpPr>
        <p:spPr>
          <a:xfrm>
            <a:off x="683046" y="4650828"/>
            <a:ext cx="376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~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Attlassian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90581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2638239" y="2428726"/>
            <a:ext cx="691552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Why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we should use </a:t>
            </a:r>
            <a:r>
              <a:rPr lang="en-US" sz="4400" dirty="0">
                <a:solidFill>
                  <a:srgbClr val="00B0F0"/>
                </a:solidFill>
                <a:latin typeface="Century Gothic" panose="020B0502020202020204" pitchFamily="34" charset="0"/>
              </a:rPr>
              <a:t>VCS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latin typeface="Arial Rounded MT Bold" panose="020F0704030504030204" pitchFamily="34" charset="77"/>
              </a:rPr>
              <a:t>?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684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0F5E7C-5D82-0A49-8952-3DF9F4F74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310" y="1051140"/>
            <a:ext cx="7763380" cy="5487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72163-6D67-234A-A9A4-0E676A9E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10" y="1051140"/>
            <a:ext cx="7763380" cy="549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8DAAA7-6DCA-AB42-8FC7-628304D9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310" y="1031653"/>
            <a:ext cx="7763380" cy="55263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076E3-E34D-D74F-8A35-183F97A1F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9444" y="1031653"/>
            <a:ext cx="7738246" cy="549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8C02F9-5943-4041-B39C-C8038C0A2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715" y="1051140"/>
            <a:ext cx="7800975" cy="55263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903DA-8BD9-2441-B392-F0A1B177D8D5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70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15926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0561499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appy man online dating via laptop Free Vector">
            <a:extLst>
              <a:ext uri="{FF2B5EF4-FFF2-40B4-BE49-F238E27FC236}">
                <a16:creationId xmlns:a16="http://schemas.microsoft.com/office/drawing/2014/main" id="{965F765F-E30B-D84B-8FDE-319F4E14A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6588089" y="1427600"/>
            <a:ext cx="5089792" cy="474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lagiarism concept with thief Free Vector">
            <a:extLst>
              <a:ext uri="{FF2B5EF4-FFF2-40B4-BE49-F238E27FC236}">
                <a16:creationId xmlns:a16="http://schemas.microsoft.com/office/drawing/2014/main" id="{CB67F731-5F03-2949-AE8E-907096BCE5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390" y1="43645" x2="56390" y2="43645"/>
                        <a14:foregroundMark x1="56070" y1="41247" x2="56070" y2="41247"/>
                        <a14:foregroundMark x1="55591" y1="40288" x2="55591" y2="40288"/>
                        <a14:foregroundMark x1="53834" y1="39568" x2="56390" y2="41487"/>
                        <a14:backgroundMark x1="71086" y1="25180" x2="75559" y2="32374"/>
                        <a14:backgroundMark x1="75559" y1="32374" x2="76038" y2="31655"/>
                        <a14:backgroundMark x1="73003" y1="19904" x2="73642" y2="34053"/>
                        <a14:backgroundMark x1="73642" y1="34053" x2="82268" y2="36451"/>
                        <a14:backgroundMark x1="82268" y1="36451" x2="75879" y2="31175"/>
                        <a14:backgroundMark x1="75879" y1="31175" x2="65815" y2="32134"/>
                        <a14:backgroundMark x1="76358" y1="23501" x2="84665" y2="32134"/>
                        <a14:backgroundMark x1="84665" y1="32134" x2="81629" y2="43405"/>
                        <a14:backgroundMark x1="81629" y1="43405" x2="71725" y2="44844"/>
                        <a14:backgroundMark x1="71725" y1="44844" x2="57049" y2="40391"/>
                        <a14:backgroundMark x1="54634" y1="38239" x2="50639" y2="34293"/>
                        <a14:backgroundMark x1="50639" y1="34293" x2="47764" y2="29017"/>
                        <a14:backgroundMark x1="25080" y1="31175" x2="30032" y2="40767"/>
                        <a14:backgroundMark x1="30032" y1="40767" x2="32748" y2="52998"/>
                        <a14:backgroundMark x1="32748" y1="52998" x2="25719" y2="55396"/>
                        <a14:backgroundMark x1="25719" y1="55396" x2="22204" y2="54197"/>
                        <a14:backgroundMark x1="34026" y1="33813" x2="34984" y2="46043"/>
                        <a14:backgroundMark x1="34984" y1="46043" x2="38818" y2="56835"/>
                        <a14:backgroundMark x1="12780" y1="75060" x2="15974" y2="81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717"/>
          <a:stretch/>
        </p:blipFill>
        <p:spPr bwMode="auto">
          <a:xfrm>
            <a:off x="211626" y="1123720"/>
            <a:ext cx="5672222" cy="4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usiness man working on a laptop computer office concept administration at office desk character Premium Vector">
            <a:extLst>
              <a:ext uri="{FF2B5EF4-FFF2-40B4-BE49-F238E27FC236}">
                <a16:creationId xmlns:a16="http://schemas.microsoft.com/office/drawing/2014/main" id="{73345AFD-CEC2-C643-BE79-E8C926F7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15016" y1="27316" x2="24601" y2="19010"/>
                        <a14:backgroundMark x1="24601" y1="19010" x2="24601" y2="19010"/>
                        <a14:backgroundMark x1="20607" y1="45208" x2="20128" y2="32588"/>
                        <a14:backgroundMark x1="20128" y1="32588" x2="19329" y2="309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540" y="1994053"/>
            <a:ext cx="3866919" cy="386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549686CA-AC4A-5646-B7AD-D17EC9A5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70" y="1970711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4311359-BCA8-EE44-8851-401F5904E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791" y="1301649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FB46586-D715-D540-A957-9A1039025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54" y="1994053"/>
            <a:ext cx="818355" cy="8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0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912 L 0.08034 -0.14838 C 0.09701 -0.16111 0.12253 -0.16782 0.1487 -0.16782 C 0.17904 -0.16782 0.20339 -0.16111 0.21967 -0.14838 L 0.30092 -0.09166 " pathEditMode="relative" rAng="0" ptsTypes="AA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39" y="-3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912 L -0.07722 -0.15972 C -0.09323 -0.175 -0.11732 -0.1831 -0.14258 -0.1831 C -0.17136 -0.1831 -0.1944 -0.175 -0.21042 -0.15972 L -0.2875 -0.0912 " pathEditMode="relative" rAng="0" ptsTypes="AAAAA">
                                      <p:cBhvr>
                                        <p:cTn id="42" dur="2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7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Kolaboration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20481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304427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Sharing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0299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78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1" y="2705725"/>
            <a:ext cx="5994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Control System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24637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What is different with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C7CB86-1991-7A4E-A107-5AAE515ECF48}"/>
              </a:ext>
            </a:extLst>
          </p:cNvPr>
          <p:cNvGrpSpPr/>
          <p:nvPr/>
        </p:nvGrpSpPr>
        <p:grpSpPr>
          <a:xfrm>
            <a:off x="7538144" y="2164929"/>
            <a:ext cx="3379107" cy="3264501"/>
            <a:chOff x="7538144" y="2164929"/>
            <a:chExt cx="3379107" cy="326450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9E4D3954-C7EE-BA42-9A84-EF5B9A928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711" y="2164929"/>
              <a:ext cx="2445974" cy="219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4ADA46-C880-3649-893D-9EC8F12138EF}"/>
                </a:ext>
              </a:extLst>
            </p:cNvPr>
            <p:cNvSpPr txBox="1"/>
            <p:nvPr/>
          </p:nvSpPr>
          <p:spPr>
            <a:xfrm>
              <a:off x="7538144" y="4659989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Drive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9DA999-1FE9-F34F-B424-140FA1F70982}"/>
              </a:ext>
            </a:extLst>
          </p:cNvPr>
          <p:cNvGrpSpPr/>
          <p:nvPr/>
        </p:nvGrpSpPr>
        <p:grpSpPr>
          <a:xfrm>
            <a:off x="3210403" y="1966744"/>
            <a:ext cx="4574295" cy="3473557"/>
            <a:chOff x="3210403" y="1966744"/>
            <a:chExt cx="4574295" cy="3473557"/>
          </a:xfrm>
        </p:grpSpPr>
        <p:pic>
          <p:nvPicPr>
            <p:cNvPr id="4100" name="Picture 4" descr="ICloud, IPhone, Berkendara ICloud gambar png">
              <a:extLst>
                <a:ext uri="{FF2B5EF4-FFF2-40B4-BE49-F238E27FC236}">
                  <a16:creationId xmlns:a16="http://schemas.microsoft.com/office/drawing/2014/main" id="{8DCD4C07-C81B-4147-B8AA-51975373B6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0403" y="1966744"/>
              <a:ext cx="4574295" cy="3049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619F6F-DBC1-2649-9F67-E31E2695B335}"/>
                </a:ext>
              </a:extLst>
            </p:cNvPr>
            <p:cNvSpPr txBox="1"/>
            <p:nvPr/>
          </p:nvSpPr>
          <p:spPr>
            <a:xfrm>
              <a:off x="3807996" y="4670860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err="1">
                  <a:solidFill>
                    <a:schemeClr val="bg1"/>
                  </a:solidFill>
                  <a:latin typeface="Century Gothic" panose="020B0502020202020204" pitchFamily="34" charset="0"/>
                </a:rPr>
                <a:t>ICloud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6993E3-91C5-694C-BDA2-3CC44AF335A9}"/>
              </a:ext>
            </a:extLst>
          </p:cNvPr>
          <p:cNvGrpSpPr/>
          <p:nvPr/>
        </p:nvGrpSpPr>
        <p:grpSpPr>
          <a:xfrm>
            <a:off x="428889" y="2352099"/>
            <a:ext cx="3379107" cy="3100946"/>
            <a:chOff x="428889" y="2352099"/>
            <a:chExt cx="3379107" cy="3100946"/>
          </a:xfrm>
        </p:grpSpPr>
        <p:pic>
          <p:nvPicPr>
            <p:cNvPr id="4102" name="Picture 6" descr="Dropbox Logo transparent PNG - StickPNG">
              <a:extLst>
                <a:ext uri="{FF2B5EF4-FFF2-40B4-BE49-F238E27FC236}">
                  <a16:creationId xmlns:a16="http://schemas.microsoft.com/office/drawing/2014/main" id="{D90CDDCF-8476-054B-91C8-DB4F2400EB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305" r="74649" b="36466"/>
            <a:stretch/>
          </p:blipFill>
          <p:spPr bwMode="auto">
            <a:xfrm>
              <a:off x="848042" y="2352099"/>
              <a:ext cx="2142348" cy="2301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40924F-9CCF-A346-AF09-D7232FF6E1A3}"/>
                </a:ext>
              </a:extLst>
            </p:cNvPr>
            <p:cNvSpPr txBox="1"/>
            <p:nvPr/>
          </p:nvSpPr>
          <p:spPr>
            <a:xfrm>
              <a:off x="428889" y="4683604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Dropbox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5054BA4-3578-4A41-9129-E37E5918C03E}"/>
              </a:ext>
            </a:extLst>
          </p:cNvPr>
          <p:cNvSpPr txBox="1"/>
          <p:nvPr/>
        </p:nvSpPr>
        <p:spPr>
          <a:xfrm>
            <a:off x="3080013" y="1210879"/>
            <a:ext cx="599437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X</a:t>
            </a:r>
            <a:endParaRPr lang="en-ID" sz="3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02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about VCS 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snapshot’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source code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bekerja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berkolaborasi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baik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F3A659-6705-2347-8DAB-EC90DF99DA62}"/>
              </a:ext>
            </a:extLst>
          </p:cNvPr>
          <p:cNvSpPr txBox="1">
            <a:spLocks/>
          </p:cNvSpPr>
          <p:nvPr/>
        </p:nvSpPr>
        <p:spPr>
          <a:xfrm>
            <a:off x="838200" y="396674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Mengetahui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siapa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terjadi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681003"/>
            <a:ext cx="10515600" cy="567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Kembali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keadaan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sebelum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(Checkout) …</a:t>
            </a:r>
            <a:endParaRPr lang="en-ID" sz="1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28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2" grpId="0" build="p"/>
      <p:bldP spid="14" grpId="0" build="p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D07E25-9615-3041-BEE3-CA872412224C}"/>
              </a:ext>
            </a:extLst>
          </p:cNvPr>
          <p:cNvGrpSpPr/>
          <p:nvPr/>
        </p:nvGrpSpPr>
        <p:grpSpPr>
          <a:xfrm>
            <a:off x="110169" y="1878682"/>
            <a:ext cx="12081831" cy="3723702"/>
            <a:chOff x="110168" y="1894901"/>
            <a:chExt cx="12081831" cy="3723702"/>
          </a:xfrm>
        </p:grpSpPr>
        <p:pic>
          <p:nvPicPr>
            <p:cNvPr id="6150" name="Picture 6" descr="Top 5 Open Source Version Control Tools for System Admins">
              <a:extLst>
                <a:ext uri="{FF2B5EF4-FFF2-40B4-BE49-F238E27FC236}">
                  <a16:creationId xmlns:a16="http://schemas.microsoft.com/office/drawing/2014/main" id="{73CC582E-8E6C-8345-B500-D089CAFFE5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667" b="79667" l="4083" r="89167">
                          <a14:foregroundMark x1="7417" y1="38667" x2="11667" y2="61333"/>
                          <a14:foregroundMark x1="11667" y1="61333" x2="11917" y2="61667"/>
                          <a14:foregroundMark x1="4083" y1="59167" x2="9500" y2="42500"/>
                          <a14:foregroundMark x1="9500" y1="42500" x2="11667" y2="38667"/>
                          <a14:foregroundMark x1="26750" y1="41833" x2="30750" y2="57333"/>
                          <a14:foregroundMark x1="30750" y1="57333" x2="31667" y2="59000"/>
                          <a14:foregroundMark x1="46667" y1="39833" x2="51000" y2="58833"/>
                          <a14:foregroundMark x1="51000" y1="58833" x2="51083" y2="58167"/>
                          <a14:foregroundMark x1="66583" y1="35333" x2="68000" y2="54833"/>
                          <a14:foregroundMark x1="68000" y1="54833" x2="69500" y2="63000"/>
                          <a14:foregroundMark x1="69500" y1="63000" x2="74167" y2="45500"/>
                          <a14:foregroundMark x1="74167" y1="45500" x2="69750" y2="45000"/>
                          <a14:foregroundMark x1="69750" y1="45000" x2="68583" y2="52500"/>
                          <a14:foregroundMark x1="68583" y1="52500" x2="73667" y2="52333"/>
                          <a14:foregroundMark x1="73667" y1="52333" x2="69833" y2="48333"/>
                          <a14:foregroundMark x1="69833" y1="48333" x2="69500" y2="48500"/>
                          <a14:foregroundMark x1="70667" y1="39833" x2="64750" y2="59667"/>
                          <a14:foregroundMark x1="69583" y1="36000" x2="75917" y2="56667"/>
                          <a14:foregroundMark x1="5000" y1="38333" x2="9500" y2="36833"/>
                          <a14:foregroundMark x1="9500" y1="36833" x2="13500" y2="39333"/>
                          <a14:foregroundMark x1="13500" y1="39333" x2="15583" y2="46167"/>
                          <a14:foregroundMark x1="15583" y1="46167" x2="16417" y2="54167"/>
                          <a14:foregroundMark x1="16417" y1="54167" x2="13917" y2="61500"/>
                          <a14:foregroundMark x1="13917" y1="61500" x2="10083" y2="64000"/>
                          <a14:foregroundMark x1="10083" y1="64000" x2="6250" y2="62667"/>
                          <a14:foregroundMark x1="6250" y1="62667" x2="5833" y2="62000"/>
                          <a14:foregroundMark x1="9417" y1="34667" x2="13833" y2="36333"/>
                          <a14:foregroundMark x1="13833" y1="36333" x2="16500" y2="42333"/>
                          <a14:foregroundMark x1="16500" y1="42333" x2="17583" y2="48667"/>
                          <a14:foregroundMark x1="14917" y1="37833" x2="17500" y2="44167"/>
                          <a14:foregroundMark x1="17500" y1="44167" x2="18083" y2="50833"/>
                          <a14:foregroundMark x1="23833" y1="38333" x2="28583" y2="34667"/>
                          <a14:foregroundMark x1="28583" y1="34667" x2="33167" y2="35833"/>
                          <a14:foregroundMark x1="33167" y1="35833" x2="35750" y2="42167"/>
                          <a14:foregroundMark x1="35750" y1="42167" x2="36667" y2="50667"/>
                          <a14:foregroundMark x1="36667" y1="50667" x2="36167" y2="59167"/>
                          <a14:foregroundMark x1="36167" y1="59167" x2="33333" y2="64500"/>
                          <a14:foregroundMark x1="33333" y1="64500" x2="29250" y2="65500"/>
                          <a14:foregroundMark x1="29250" y1="65500" x2="25250" y2="63333"/>
                          <a14:foregroundMark x1="25250" y1="63333" x2="23000" y2="56000"/>
                          <a14:foregroundMark x1="23000" y1="56000" x2="22500" y2="47500"/>
                          <a14:foregroundMark x1="22500" y1="47500" x2="23167" y2="43333"/>
                          <a14:foregroundMark x1="34500" y1="37500" x2="36500" y2="44333"/>
                          <a14:foregroundMark x1="36500" y1="44333" x2="37667" y2="55000"/>
                          <a14:foregroundMark x1="36167" y1="39000" x2="36167" y2="39000"/>
                          <a14:foregroundMark x1="44167" y1="38000" x2="48833" y2="37833"/>
                          <a14:foregroundMark x1="48833" y1="37833" x2="53000" y2="38500"/>
                          <a14:foregroundMark x1="53000" y1="38500" x2="55500" y2="44667"/>
                          <a14:foregroundMark x1="55500" y1="44667" x2="55833" y2="54167"/>
                          <a14:foregroundMark x1="55833" y1="54167" x2="53917" y2="61167"/>
                          <a14:foregroundMark x1="53917" y1="61167" x2="49583" y2="63500"/>
                          <a14:foregroundMark x1="49583" y1="63500" x2="45750" y2="60667"/>
                          <a14:foregroundMark x1="45750" y1="60667" x2="43583" y2="53833"/>
                          <a14:foregroundMark x1="43583" y1="53833" x2="42750" y2="46167"/>
                          <a14:foregroundMark x1="42750" y1="46167" x2="43083" y2="41500"/>
                          <a14:foregroundMark x1="52917" y1="36000" x2="56083" y2="43333"/>
                          <a14:foregroundMark x1="56083" y1="43333" x2="57250" y2="52833"/>
                          <a14:foregroundMark x1="57250" y1="52833" x2="53417" y2="57333"/>
                          <a14:foregroundMark x1="53417" y1="57333" x2="49250" y2="56167"/>
                          <a14:foregroundMark x1="49250" y1="56167" x2="44917" y2="51500"/>
                          <a14:foregroundMark x1="44917" y1="51500" x2="48667" y2="50500"/>
                          <a14:foregroundMark x1="67750" y1="39167" x2="71833" y2="42333"/>
                          <a14:foregroundMark x1="71833" y1="42333" x2="75250" y2="49167"/>
                          <a14:foregroundMark x1="75250" y1="49167" x2="74667" y2="57667"/>
                          <a14:foregroundMark x1="74667" y1="57667" x2="71667" y2="64333"/>
                          <a14:foregroundMark x1="72583" y1="37333" x2="75500" y2="43333"/>
                          <a14:foregroundMark x1="75500" y1="43333" x2="76917" y2="52333"/>
                          <a14:foregroundMark x1="76917" y1="52333" x2="75583" y2="61333"/>
                          <a14:foregroundMark x1="74167" y1="38667" x2="76250" y2="41500"/>
                          <a14:foregroundMark x1="55083" y1="39167" x2="55083" y2="39167"/>
                          <a14:foregroundMark x1="57167" y1="45667" x2="57167" y2="45667"/>
                          <a14:foregroundMark x1="53750" y1="51000" x2="53750" y2="51000"/>
                          <a14:foregroundMark x1="50583" y1="47000" x2="50667" y2="56833"/>
                          <a14:foregroundMark x1="50667" y1="56833" x2="50833" y2="58333"/>
                          <a14:foregroundMark x1="55750" y1="39667" x2="55750" y2="39667"/>
                          <a14:backgroundMark x1="20250" y1="43833" x2="20250" y2="43833"/>
                          <a14:backgroundMark x1="23250" y1="38333" x2="23250" y2="38333"/>
                          <a14:backgroundMark x1="23333" y1="38333" x2="23333" y2="38333"/>
                          <a14:backgroundMark x1="23417" y1="39000" x2="23417" y2="39000"/>
                          <a14:backgroundMark x1="23333" y1="38667" x2="23333" y2="38667"/>
                          <a14:backgroundMark x1="23167" y1="38667" x2="23500" y2="36333"/>
                          <a14:backgroundMark x1="23167" y1="38667" x2="23167" y2="38667"/>
                          <a14:backgroundMark x1="23500" y1="38667" x2="23917" y2="37500"/>
                          <a14:backgroundMark x1="59167" y1="45833" x2="59167" y2="45833"/>
                          <a14:backgroundMark x1="83500" y1="50000" x2="86833" y2="43667"/>
                          <a14:backgroundMark x1="86833" y1="43667" x2="91250" y2="43333"/>
                          <a14:backgroundMark x1="91250" y1="43333" x2="94250" y2="491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3" t="24834" r="964" b="14082"/>
            <a:stretch/>
          </p:blipFill>
          <p:spPr bwMode="auto">
            <a:xfrm>
              <a:off x="110168" y="1894901"/>
              <a:ext cx="11964319" cy="3723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Top 5 Open Source Version Control Tools for System Admins">
              <a:extLst>
                <a:ext uri="{FF2B5EF4-FFF2-40B4-BE49-F238E27FC236}">
                  <a16:creationId xmlns:a16="http://schemas.microsoft.com/office/drawing/2014/main" id="{9815754E-30C1-9247-B1A0-96E2C3BEF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500" b="75333" l="81833" r="97917">
                          <a14:foregroundMark x1="87000" y1="36833" x2="86417" y2="52167"/>
                          <a14:foregroundMark x1="86500" y1="39333" x2="90583" y2="39667"/>
                          <a14:foregroundMark x1="90583" y1="39667" x2="94500" y2="46167"/>
                          <a14:foregroundMark x1="94500" y1="46167" x2="95833" y2="53500"/>
                          <a14:foregroundMark x1="95833" y1="53500" x2="93250" y2="60000"/>
                          <a14:foregroundMark x1="93250" y1="60000" x2="89000" y2="64167"/>
                          <a14:foregroundMark x1="89000" y1="64167" x2="85417" y2="61000"/>
                          <a14:foregroundMark x1="85417" y1="61000" x2="83750" y2="53000"/>
                          <a14:foregroundMark x1="83750" y1="53000" x2="83583" y2="48000"/>
                          <a14:foregroundMark x1="82667" y1="42167" x2="83528" y2="37765"/>
                          <a14:foregroundMark x1="85345" y1="34921" x2="86500" y2="35333"/>
                          <a14:foregroundMark x1="88917" y1="36333" x2="93583" y2="37167"/>
                          <a14:foregroundMark x1="93583" y1="37167" x2="96417" y2="42667"/>
                          <a14:foregroundMark x1="96417" y1="42667" x2="97000" y2="51333"/>
                          <a14:foregroundMark x1="97000" y1="51333" x2="95178" y2="61759"/>
                          <a14:foregroundMark x1="94250" y1="37833" x2="96167" y2="40000"/>
                          <a14:backgroundMark x1="82917" y1="36833" x2="84750" y2="34333"/>
                          <a14:backgroundMark x1="84583" y1="35333" x2="84000" y2="35500"/>
                          <a14:backgroundMark x1="84167" y1="35333" x2="84917" y2="34833"/>
                          <a14:backgroundMark x1="93833" y1="65833" x2="95167" y2="63333"/>
                          <a14:backgroundMark x1="85250" y1="34667" x2="83833" y2="3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80" t="29714" b="19503"/>
            <a:stretch/>
          </p:blipFill>
          <p:spPr bwMode="auto">
            <a:xfrm>
              <a:off x="9738910" y="2192357"/>
              <a:ext cx="2453089" cy="309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6AC507-8F91-7C48-BE95-1717E54731CB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9E82AA-E9A9-F543-8D54-66412B14E03C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001074-BCF2-0641-90F8-897593787F3A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BA17B8-80C2-DC4D-966D-04A969DEF8BB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7FD5D6-6D16-034E-8E96-6432EE1538C8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Version Control System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918DB54-1445-6244-BF83-24B5051F3FF4}"/>
              </a:ext>
            </a:extLst>
          </p:cNvPr>
          <p:cNvSpPr txBox="1"/>
          <p:nvPr/>
        </p:nvSpPr>
        <p:spPr>
          <a:xfrm>
            <a:off x="332242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CVS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DF9B88-6467-A84C-B36D-A1C084C276AC}"/>
              </a:ext>
            </a:extLst>
          </p:cNvPr>
          <p:cNvSpPr txBox="1"/>
          <p:nvPr/>
        </p:nvSpPr>
        <p:spPr>
          <a:xfrm>
            <a:off x="2676385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SVN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7C570-A35A-A34B-941F-12F7264195F2}"/>
              </a:ext>
            </a:extLst>
          </p:cNvPr>
          <p:cNvSpPr txBox="1"/>
          <p:nvPr/>
        </p:nvSpPr>
        <p:spPr>
          <a:xfrm>
            <a:off x="5160553" y="4687102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BDFF5F-5299-8E43-BC15-A2780954175C}"/>
              </a:ext>
            </a:extLst>
          </p:cNvPr>
          <p:cNvSpPr txBox="1"/>
          <p:nvPr/>
        </p:nvSpPr>
        <p:spPr>
          <a:xfrm>
            <a:off x="7317494" y="4687101"/>
            <a:ext cx="2570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MERCURIAL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E4B111-1BE2-D946-99E3-52C7DEA6F709}"/>
              </a:ext>
            </a:extLst>
          </p:cNvPr>
          <p:cNvSpPr txBox="1"/>
          <p:nvPr/>
        </p:nvSpPr>
        <p:spPr>
          <a:xfrm>
            <a:off x="10003559" y="4687101"/>
            <a:ext cx="186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BAZAAR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79971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DBEBA93-4324-4F42-9707-509D4A8AEAD7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BCDD8D-2FF4-0145-8C85-242C19A78ED6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6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6143E48C-3CE2-A649-AAE8-514071EB4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504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44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System (VCS) …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7880B8-C540-D14D-94A2-A50BBDC05D1E}"/>
              </a:ext>
            </a:extLst>
          </p:cNvPr>
          <p:cNvGrpSpPr/>
          <p:nvPr/>
        </p:nvGrpSpPr>
        <p:grpSpPr>
          <a:xfrm>
            <a:off x="4406446" y="1775173"/>
            <a:ext cx="3379107" cy="3832061"/>
            <a:chOff x="4406446" y="1775173"/>
            <a:chExt cx="3379107" cy="38320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C22313-E37F-BE4F-B269-C5A9178E3A73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11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78748440-0A40-C348-8FB9-4BD32A1C4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0CAF74-A46D-0049-9158-E7E2C9859E1D}"/>
              </a:ext>
            </a:extLst>
          </p:cNvPr>
          <p:cNvSpPr txBox="1">
            <a:spLocks/>
          </p:cNvSpPr>
          <p:nvPr/>
        </p:nvSpPr>
        <p:spPr>
          <a:xfrm>
            <a:off x="838199" y="2788138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VCS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terdistribusi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di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folder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23A6C-2C15-C843-BE73-5EE04DF10E78}"/>
              </a:ext>
            </a:extLst>
          </p:cNvPr>
          <p:cNvSpPr txBox="1"/>
          <p:nvPr/>
        </p:nvSpPr>
        <p:spPr>
          <a:xfrm>
            <a:off x="3098810" y="4057776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Repository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2C3717A-92B5-8546-91F3-3B7624B63D86}"/>
              </a:ext>
            </a:extLst>
          </p:cNvPr>
          <p:cNvSpPr txBox="1">
            <a:spLocks/>
          </p:cNvSpPr>
          <p:nvPr/>
        </p:nvSpPr>
        <p:spPr>
          <a:xfrm>
            <a:off x="838198" y="3618210"/>
            <a:ext cx="10515600" cy="644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Riwayat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file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serangkaian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5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2" grpId="0" build="p"/>
      <p:bldP spid="14" grpId="0"/>
      <p:bldP spid="14" grpId="1"/>
      <p:bldP spid="15" grpId="0" build="p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Tanpa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4D4B974-838D-304E-A9C0-198F79419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25" t="10343" r="12358" b="45145"/>
          <a:stretch/>
        </p:blipFill>
        <p:spPr>
          <a:xfrm>
            <a:off x="2885292" y="2048996"/>
            <a:ext cx="6421416" cy="417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8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EA4FBB-48D3-7644-A000-05F3C395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512"/>
          <a:stretch/>
        </p:blipFill>
        <p:spPr>
          <a:xfrm>
            <a:off x="4088328" y="5560258"/>
            <a:ext cx="4368800" cy="50474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Mulai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sadar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mengerjakan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skripsi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BAB 1 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begin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bab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perbaikan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latar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belakang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menambahkan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teori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judul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Revisi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3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menghapus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berkaitan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52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9" grpId="0" build="p"/>
      <p:bldP spid="20" grpId="0" build="p"/>
      <p:bldP spid="21" grpId="0" build="p"/>
      <p:bldP spid="22" grpId="0" build="p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Dengan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Menggunakan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803B4-D5CE-4A4A-AAA1-9781F220A2BC}"/>
              </a:ext>
            </a:extLst>
          </p:cNvPr>
          <p:cNvCxnSpPr/>
          <p:nvPr/>
        </p:nvCxnSpPr>
        <p:spPr>
          <a:xfrm>
            <a:off x="3734873" y="1970468"/>
            <a:ext cx="0" cy="4056845"/>
          </a:xfrm>
          <a:prstGeom prst="straightConnector1">
            <a:avLst/>
          </a:prstGeom>
          <a:ln w="38100">
            <a:solidFill>
              <a:srgbClr val="FF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47A40D95-76EE-D04C-8362-131DEC38B5F9}"/>
              </a:ext>
            </a:extLst>
          </p:cNvPr>
          <p:cNvSpPr/>
          <p:nvPr/>
        </p:nvSpPr>
        <p:spPr>
          <a:xfrm>
            <a:off x="3646949" y="1954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CCC672-6697-3A4A-8ED8-17342B70C993}"/>
              </a:ext>
            </a:extLst>
          </p:cNvPr>
          <p:cNvSpPr/>
          <p:nvPr/>
        </p:nvSpPr>
        <p:spPr>
          <a:xfrm>
            <a:off x="3648784" y="268645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21214-AF49-1248-A266-15EDBBE493EC}"/>
              </a:ext>
            </a:extLst>
          </p:cNvPr>
          <p:cNvSpPr/>
          <p:nvPr/>
        </p:nvSpPr>
        <p:spPr>
          <a:xfrm>
            <a:off x="3646949" y="3418208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B069A7D-0A90-AB42-A08E-AA27070810A6}"/>
              </a:ext>
            </a:extLst>
          </p:cNvPr>
          <p:cNvSpPr/>
          <p:nvPr/>
        </p:nvSpPr>
        <p:spPr>
          <a:xfrm>
            <a:off x="3646949" y="414996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1DBA66-FEA1-0E48-BDF3-F4BB863606CD}"/>
              </a:ext>
            </a:extLst>
          </p:cNvPr>
          <p:cNvSpPr/>
          <p:nvPr/>
        </p:nvSpPr>
        <p:spPr>
          <a:xfrm>
            <a:off x="3646949" y="4881714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2ED157-9E25-2145-AD9C-45201E0F2F83}"/>
              </a:ext>
            </a:extLst>
          </p:cNvPr>
          <p:cNvSpPr/>
          <p:nvPr/>
        </p:nvSpPr>
        <p:spPr>
          <a:xfrm>
            <a:off x="3646948" y="561346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7DEFD15-F6F5-C44F-91D6-042E503447E4}"/>
              </a:ext>
            </a:extLst>
          </p:cNvPr>
          <p:cNvSpPr txBox="1">
            <a:spLocks/>
          </p:cNvSpPr>
          <p:nvPr/>
        </p:nvSpPr>
        <p:spPr>
          <a:xfrm>
            <a:off x="3995521" y="191968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1 - HTML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8173C6A-D99D-7F43-AE13-4E1D6BA69362}"/>
              </a:ext>
            </a:extLst>
          </p:cNvPr>
          <p:cNvSpPr txBox="1">
            <a:spLocks/>
          </p:cNvSpPr>
          <p:nvPr/>
        </p:nvSpPr>
        <p:spPr>
          <a:xfrm>
            <a:off x="3995521" y="2640149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2 - CSS</a:t>
            </a:r>
            <a:endParaRPr lang="en-ID" sz="105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F45E82-BCD6-6241-8C3E-9BB6BC57C664}"/>
              </a:ext>
            </a:extLst>
          </p:cNvPr>
          <p:cNvSpPr txBox="1">
            <a:spLocks/>
          </p:cNvSpPr>
          <p:nvPr/>
        </p:nvSpPr>
        <p:spPr>
          <a:xfrm>
            <a:off x="3995521" y="3355117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5 –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Intro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2B3EF89-72F6-0D4A-A751-C0D7FB027022}"/>
              </a:ext>
            </a:extLst>
          </p:cNvPr>
          <p:cNvSpPr txBox="1">
            <a:spLocks/>
          </p:cNvSpPr>
          <p:nvPr/>
        </p:nvSpPr>
        <p:spPr>
          <a:xfrm>
            <a:off x="3995520" y="4015731"/>
            <a:ext cx="5471745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7 – Variable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76A52EF-1087-2A4F-B720-1EEB6E2F889D}"/>
              </a:ext>
            </a:extLst>
          </p:cNvPr>
          <p:cNvSpPr txBox="1">
            <a:spLocks/>
          </p:cNvSpPr>
          <p:nvPr/>
        </p:nvSpPr>
        <p:spPr>
          <a:xfrm>
            <a:off x="3995521" y="4787994"/>
            <a:ext cx="5176188" cy="444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  <a:endParaRPr lang="en-ID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A5B47C-6AF4-EF4B-85B5-08552DE3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20" y="5613467"/>
            <a:ext cx="1955800" cy="4699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4412C57-5217-9940-8934-F647864F15B3}"/>
              </a:ext>
            </a:extLst>
          </p:cNvPr>
          <p:cNvSpPr/>
          <p:nvPr/>
        </p:nvSpPr>
        <p:spPr>
          <a:xfrm>
            <a:off x="3646948" y="4879301"/>
            <a:ext cx="175847" cy="17584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66239885-4611-7747-9E34-796E62A62709}"/>
              </a:ext>
            </a:extLst>
          </p:cNvPr>
          <p:cNvSpPr/>
          <p:nvPr/>
        </p:nvSpPr>
        <p:spPr>
          <a:xfrm>
            <a:off x="3993686" y="2520924"/>
            <a:ext cx="4801968" cy="1939112"/>
          </a:xfrm>
          <a:prstGeom prst="wedgeRoundRectCallout">
            <a:avLst>
              <a:gd name="adj1" fmla="val -48957"/>
              <a:gd name="adj2" fmla="val 691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5D2F4B1-C625-AE4B-AA18-DA427AF5E9B2}"/>
              </a:ext>
            </a:extLst>
          </p:cNvPr>
          <p:cNvSpPr txBox="1">
            <a:spLocks/>
          </p:cNvSpPr>
          <p:nvPr/>
        </p:nvSpPr>
        <p:spPr>
          <a:xfrm>
            <a:off x="4421688" y="2914267"/>
            <a:ext cx="4272486" cy="1359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Commit : 354812a1b3256c099fe9baee0e227db748473d0c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Author : 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prabowoteguh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teguhagungprabowo@gmail.com</a:t>
            </a:r>
            <a:r>
              <a:rPr lang="en-US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Date : Commits on May 11, 2022</a:t>
            </a:r>
          </a:p>
          <a:p>
            <a:pPr marL="0" indent="0">
              <a:buNone/>
            </a:pP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Message : </a:t>
            </a:r>
            <a:r>
              <a:rPr lang="en-ID" sz="11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Pertemuan</a:t>
            </a:r>
            <a:r>
              <a:rPr lang="en-ID" sz="1100" dirty="0">
                <a:solidFill>
                  <a:schemeClr val="bg1"/>
                </a:solidFill>
                <a:latin typeface="Century Gothic" panose="020B0502020202020204" pitchFamily="34" charset="0"/>
              </a:rPr>
              <a:t> 9 – Conditional Looping </a:t>
            </a:r>
          </a:p>
        </p:txBody>
      </p:sp>
    </p:spTree>
    <p:extLst>
      <p:ext uri="{BB962C8B-B14F-4D97-AF65-F5344CB8AC3E}">
        <p14:creationId xmlns:p14="http://schemas.microsoft.com/office/powerpoint/2010/main" val="85756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build="p"/>
      <p:bldP spid="18" grpId="1" build="allAtOnce"/>
      <p:bldP spid="19" grpId="0" build="p"/>
      <p:bldP spid="20" grpId="0" build="p"/>
      <p:bldP spid="21" grpId="0" build="p"/>
      <p:bldP spid="22" grpId="0" build="p"/>
      <p:bldP spid="22" grpId="1" build="allAtOnce"/>
      <p:bldP spid="23" grpId="0" animBg="1"/>
      <p:bldP spid="24" grpId="0" animBg="1"/>
      <p:bldP spid="25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7BB443-9DF3-9642-81D1-AC0B939192DD}"/>
              </a:ext>
            </a:extLst>
          </p:cNvPr>
          <p:cNvCxnSpPr>
            <a:cxnSpLocks/>
          </p:cNvCxnSpPr>
          <p:nvPr/>
        </p:nvCxnSpPr>
        <p:spPr>
          <a:xfrm flipV="1">
            <a:off x="4812361" y="3597705"/>
            <a:ext cx="730795" cy="636524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95B664-6D05-7F4E-83A7-698E14A962EA}"/>
              </a:ext>
            </a:extLst>
          </p:cNvPr>
          <p:cNvCxnSpPr>
            <a:cxnSpLocks/>
            <a:endCxn id="25" idx="6"/>
          </p:cNvCxnSpPr>
          <p:nvPr/>
        </p:nvCxnSpPr>
        <p:spPr>
          <a:xfrm>
            <a:off x="3304899" y="4213625"/>
            <a:ext cx="1595386" cy="14599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D04C84-C299-7641-AA68-045727AD7A8F}"/>
              </a:ext>
            </a:extLst>
          </p:cNvPr>
          <p:cNvCxnSpPr>
            <a:cxnSpLocks/>
          </p:cNvCxnSpPr>
          <p:nvPr/>
        </p:nvCxnSpPr>
        <p:spPr>
          <a:xfrm>
            <a:off x="2643267" y="3559896"/>
            <a:ext cx="573710" cy="609768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Repo / Repository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192A5-2DAD-B448-9219-B53E365B5088}"/>
              </a:ext>
            </a:extLst>
          </p:cNvPr>
          <p:cNvCxnSpPr>
            <a:cxnSpLocks/>
          </p:cNvCxnSpPr>
          <p:nvPr/>
        </p:nvCxnSpPr>
        <p:spPr>
          <a:xfrm flipV="1">
            <a:off x="1707776" y="3563470"/>
            <a:ext cx="1958968" cy="1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41DA425-1A99-0E40-BFD0-32CA09CCDE42}"/>
              </a:ext>
            </a:extLst>
          </p:cNvPr>
          <p:cNvSpPr/>
          <p:nvPr/>
        </p:nvSpPr>
        <p:spPr>
          <a:xfrm>
            <a:off x="1893711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60932EA-DCDA-AE49-99AF-9C526BEA7925}"/>
              </a:ext>
            </a:extLst>
          </p:cNvPr>
          <p:cNvSpPr/>
          <p:nvPr/>
        </p:nvSpPr>
        <p:spPr>
          <a:xfrm>
            <a:off x="2555344" y="3475547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A667F9-726A-C84D-BDA0-1A9EB2B33BB1}"/>
              </a:ext>
            </a:extLst>
          </p:cNvPr>
          <p:cNvSpPr/>
          <p:nvPr/>
        </p:nvSpPr>
        <p:spPr>
          <a:xfrm>
            <a:off x="3216977" y="3481065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ED747B-5959-B940-9605-ECCF8C471DB9}"/>
              </a:ext>
            </a:extLst>
          </p:cNvPr>
          <p:cNvSpPr/>
          <p:nvPr/>
        </p:nvSpPr>
        <p:spPr>
          <a:xfrm>
            <a:off x="3216976" y="4125702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14C005-A4D2-D94D-95FE-362A800F7A48}"/>
              </a:ext>
            </a:extLst>
          </p:cNvPr>
          <p:cNvSpPr txBox="1"/>
          <p:nvPr/>
        </p:nvSpPr>
        <p:spPr>
          <a:xfrm>
            <a:off x="3098811" y="2125713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 /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Cabang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03A9E9-BBD1-6A4E-B6C5-22666E80C19B}"/>
              </a:ext>
            </a:extLst>
          </p:cNvPr>
          <p:cNvSpPr/>
          <p:nvPr/>
        </p:nvSpPr>
        <p:spPr>
          <a:xfrm>
            <a:off x="3970707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06FE185-2CCC-584C-9E3F-E5BF5920FE32}"/>
              </a:ext>
            </a:extLst>
          </p:cNvPr>
          <p:cNvSpPr/>
          <p:nvPr/>
        </p:nvSpPr>
        <p:spPr>
          <a:xfrm>
            <a:off x="4724438" y="4140300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BCED90-A5F0-8440-9057-D20F819E3384}"/>
              </a:ext>
            </a:extLst>
          </p:cNvPr>
          <p:cNvCxnSpPr>
            <a:cxnSpLocks/>
          </p:cNvCxnSpPr>
          <p:nvPr/>
        </p:nvCxnSpPr>
        <p:spPr>
          <a:xfrm>
            <a:off x="3442760" y="3561042"/>
            <a:ext cx="2054791" cy="6006"/>
          </a:xfrm>
          <a:prstGeom prst="line">
            <a:avLst/>
          </a:prstGeom>
          <a:ln w="28575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B650EC5E-E99E-1446-8E39-16851BF334CD}"/>
              </a:ext>
            </a:extLst>
          </p:cNvPr>
          <p:cNvSpPr/>
          <p:nvPr/>
        </p:nvSpPr>
        <p:spPr>
          <a:xfrm>
            <a:off x="5409627" y="3509781"/>
            <a:ext cx="175847" cy="17584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A15AC2-A599-884C-8275-C0CF79F7F427}"/>
              </a:ext>
            </a:extLst>
          </p:cNvPr>
          <p:cNvSpPr txBox="1"/>
          <p:nvPr/>
        </p:nvSpPr>
        <p:spPr>
          <a:xfrm>
            <a:off x="2083700" y="5084521"/>
            <a:ext cx="80245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 /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Penggabungan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38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0" grpId="0" animBg="1"/>
      <p:bldP spid="21" grpId="0"/>
      <p:bldP spid="24" grpId="0" animBg="1"/>
      <p:bldP spid="25" grpId="0" animBg="1"/>
      <p:bldP spid="32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18802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4344" name="Picture 8" descr="Macbook Pro Tampilan - Gambar gratis di Pixabay">
            <a:extLst>
              <a:ext uri="{FF2B5EF4-FFF2-40B4-BE49-F238E27FC236}">
                <a16:creationId xmlns:a16="http://schemas.microsoft.com/office/drawing/2014/main" id="{BCE3018E-47E5-874C-B753-B4FF9A5A0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03" y="1775173"/>
            <a:ext cx="7440993" cy="4417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B248F8-4A37-0C48-BB42-408FBE3BB92B}"/>
              </a:ext>
            </a:extLst>
          </p:cNvPr>
          <p:cNvGrpSpPr/>
          <p:nvPr/>
        </p:nvGrpSpPr>
        <p:grpSpPr>
          <a:xfrm>
            <a:off x="4157150" y="3563854"/>
            <a:ext cx="3877698" cy="840600"/>
            <a:chOff x="1707776" y="3475547"/>
            <a:chExt cx="3877698" cy="8406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B7BB443-9DF3-9642-81D1-AC0B93919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95B664-6D05-7F4E-83A7-698E14A962EA}"/>
                </a:ext>
              </a:extLst>
            </p:cNvPr>
            <p:cNvCxnSpPr>
              <a:cxnSpLocks/>
              <a:endCxn id="25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D04C84-C299-7641-AA68-045727AD7A8F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F192A5-2DAD-B448-9219-B53E365B50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41DA425-1A99-0E40-BFD0-32CA09CCDE42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0932EA-DCDA-AE49-99AF-9C526BEA7925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A667F9-726A-C84D-BDA0-1A9EB2B33BB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CED747B-5959-B940-9605-ECCF8C471DB9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E03A9E9-BBD1-6A4E-B6C5-22666E80C19B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06FE185-2CCC-584C-9E3F-E5BF5920FE32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BCED90-A5F0-8440-9057-D20F819E3384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50EC5E-E99E-1446-8E39-16851BF334CD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15C73-D5E7-9741-96C4-F4D8AA183892}"/>
              </a:ext>
            </a:extLst>
          </p:cNvPr>
          <p:cNvGrpSpPr/>
          <p:nvPr/>
        </p:nvGrpSpPr>
        <p:grpSpPr>
          <a:xfrm>
            <a:off x="4848795" y="2508568"/>
            <a:ext cx="2622569" cy="2889037"/>
            <a:chOff x="4406446" y="1775173"/>
            <a:chExt cx="3379107" cy="38320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B50026-8797-F545-A75F-0DD4EB65AFEB}"/>
                </a:ext>
              </a:extLst>
            </p:cNvPr>
            <p:cNvSpPr txBox="1"/>
            <p:nvPr/>
          </p:nvSpPr>
          <p:spPr>
            <a:xfrm>
              <a:off x="4406446" y="4837793"/>
              <a:ext cx="33791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GIT</a:t>
              </a:r>
              <a:endParaRPr lang="en-ID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endParaRPr>
            </a:p>
          </p:txBody>
        </p:sp>
        <p:pic>
          <p:nvPicPr>
            <p:cNvPr id="30" name="Picture 2" descr="Permasalahan Pada Git Repository dan Bagaimana Cara Melakukannya | by  Galangkangin Gotera | Medium">
              <a:extLst>
                <a:ext uri="{FF2B5EF4-FFF2-40B4-BE49-F238E27FC236}">
                  <a16:creationId xmlns:a16="http://schemas.microsoft.com/office/drawing/2014/main" id="{0E9B1D48-E784-4A4E-B6CB-BE040F53D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99" y="1775173"/>
              <a:ext cx="2759802" cy="2759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648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1AF57E-A954-F145-8B91-1326128A28F6}"/>
              </a:ext>
            </a:extLst>
          </p:cNvPr>
          <p:cNvGrpSpPr/>
          <p:nvPr/>
        </p:nvGrpSpPr>
        <p:grpSpPr>
          <a:xfrm>
            <a:off x="4406446" y="1654206"/>
            <a:ext cx="3379107" cy="3940393"/>
            <a:chOff x="7111126" y="1744358"/>
            <a:chExt cx="3379107" cy="39403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EC5EBB-C80F-884B-AEC6-F650CE88DC8C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22B147-54F0-AD46-BCDC-BE2DC3573E45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10" name="Picture 4" descr="Github Logo - Free social media icons">
                <a:extLst>
                  <a:ext uri="{FF2B5EF4-FFF2-40B4-BE49-F238E27FC236}">
                    <a16:creationId xmlns:a16="http://schemas.microsoft.com/office/drawing/2014/main" id="{8E9B043A-D1C3-4C49-B6CD-D1FBA8240E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607084-9E7B-B84F-AC5C-341542653DDF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16740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A5620-3194-DC4F-9B22-95763DF5A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06" y="1131054"/>
            <a:ext cx="8897987" cy="5121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F3516-0772-0E48-B9EB-AF1C8E4CD2B3}"/>
              </a:ext>
            </a:extLst>
          </p:cNvPr>
          <p:cNvSpPr txBox="1"/>
          <p:nvPr/>
        </p:nvSpPr>
        <p:spPr>
          <a:xfrm>
            <a:off x="5821251" y="4957505"/>
            <a:ext cx="6695395" cy="769441"/>
          </a:xfrm>
          <a:prstGeom prst="rect">
            <a:avLst/>
          </a:prstGeom>
          <a:solidFill>
            <a:srgbClr val="2A2A2A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https://</a:t>
            </a:r>
            <a:r>
              <a:rPr lang="en-US" sz="4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github.com</a:t>
            </a:r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/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378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3072549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 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1FAFF7E-AD85-5645-8F6B-7C8F54B0D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10515600" cy="1817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cloud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projek</a:t>
            </a:r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/ repo </a:t>
            </a:r>
            <a:r>
              <a:rPr lang="en-US" sz="3200" dirty="0">
                <a:solidFill>
                  <a:srgbClr val="00B0F0"/>
                </a:solidFill>
                <a:latin typeface="Century Gothic" panose="020B0502020202020204" pitchFamily="34" charset="0"/>
              </a:rPr>
              <a:t>git</a:t>
            </a:r>
            <a:endParaRPr lang="en-ID" sz="20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1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522" y="350453"/>
            <a:ext cx="5333793" cy="519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1495821" y="1602690"/>
            <a:ext cx="3379107" cy="3940393"/>
            <a:chOff x="7111126" y="1744358"/>
            <a:chExt cx="3379107" cy="39403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85CB8E9-A162-2241-8058-91F5DDC2A6C7}"/>
                </a:ext>
              </a:extLst>
            </p:cNvPr>
            <p:cNvGrpSpPr/>
            <p:nvPr/>
          </p:nvGrpSpPr>
          <p:grpSpPr>
            <a:xfrm>
              <a:off x="7111126" y="1766390"/>
              <a:ext cx="3379107" cy="3918361"/>
              <a:chOff x="7111126" y="1766390"/>
              <a:chExt cx="3379107" cy="3918361"/>
            </a:xfrm>
          </p:grpSpPr>
          <p:pic>
            <p:nvPicPr>
              <p:cNvPr id="7" name="Picture 4" descr="Github Logo - Free social media icons">
                <a:extLst>
                  <a:ext uri="{FF2B5EF4-FFF2-40B4-BE49-F238E27FC236}">
                    <a16:creationId xmlns:a16="http://schemas.microsoft.com/office/drawing/2014/main" id="{EA9A4FC3-2E12-9D4E-87D1-9F0EE6C282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0780" y="1766390"/>
                <a:ext cx="2759803" cy="2759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4C2110-41C2-C741-AC71-2D300DE94749}"/>
                  </a:ext>
                </a:extLst>
              </p:cNvPr>
              <p:cNvSpPr txBox="1"/>
              <p:nvPr/>
            </p:nvSpPr>
            <p:spPr>
              <a:xfrm>
                <a:off x="7111126" y="4915310"/>
                <a:ext cx="33791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dirty="0">
                    <a:solidFill>
                      <a:schemeClr val="bg1"/>
                    </a:solidFill>
                    <a:latin typeface="Century Gothic" panose="020B0502020202020204" pitchFamily="34" charset="0"/>
                  </a:rPr>
                  <a:t>GITHUB</a:t>
                </a:r>
                <a:endParaRPr lang="en-ID" sz="4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haroni" panose="02010803020104030203" pitchFamily="2" charset="-79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282165" y="3048195"/>
            <a:ext cx="3877698" cy="840600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98731D-BBE2-E342-9386-41076E0CB916}"/>
              </a:ext>
            </a:extLst>
          </p:cNvPr>
          <p:cNvSpPr txBox="1"/>
          <p:nvPr/>
        </p:nvSpPr>
        <p:spPr>
          <a:xfrm>
            <a:off x="6667864" y="4773641"/>
            <a:ext cx="3379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94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8270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321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063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75A128-F6AE-4546-9D53-ADCEA9622EBA}"/>
              </a:ext>
            </a:extLst>
          </p:cNvPr>
          <p:cNvSpPr/>
          <p:nvPr/>
        </p:nvSpPr>
        <p:spPr>
          <a:xfrm>
            <a:off x="3284113" y="655189"/>
            <a:ext cx="6078828" cy="2667560"/>
          </a:xfrm>
          <a:prstGeom prst="roundRect">
            <a:avLst/>
          </a:prstGeom>
          <a:noFill/>
          <a:ln w="571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00E4B3-45ED-D04C-A352-23A6F8EE98DB}"/>
              </a:ext>
            </a:extLst>
          </p:cNvPr>
          <p:cNvSpPr txBox="1"/>
          <p:nvPr/>
        </p:nvSpPr>
        <p:spPr>
          <a:xfrm>
            <a:off x="5257807" y="711042"/>
            <a:ext cx="2131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CB9493-066F-AE4A-9E56-14DCF9902501}"/>
              </a:ext>
            </a:extLst>
          </p:cNvPr>
          <p:cNvCxnSpPr/>
          <p:nvPr/>
        </p:nvCxnSpPr>
        <p:spPr>
          <a:xfrm>
            <a:off x="6324490" y="3322749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FD4AFA-B3A4-1042-B68A-9209630340D4}"/>
              </a:ext>
            </a:extLst>
          </p:cNvPr>
          <p:cNvSpPr txBox="1"/>
          <p:nvPr/>
        </p:nvSpPr>
        <p:spPr>
          <a:xfrm>
            <a:off x="5609400" y="3067360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Repo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3B4DC2-152A-8B46-80FB-38EE3F3F1D11}"/>
              </a:ext>
            </a:extLst>
          </p:cNvPr>
          <p:cNvSpPr txBox="1"/>
          <p:nvPr/>
        </p:nvSpPr>
        <p:spPr>
          <a:xfrm>
            <a:off x="6040530" y="3952651"/>
            <a:ext cx="1811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5517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/>
      <p:bldP spid="32" grpId="0" animBg="1"/>
      <p:bldP spid="34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A4959CA0-AAD7-D741-BA5F-C538B3EB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9" y="655189"/>
            <a:ext cx="2587013" cy="251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3838630" y="1055765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AA849-2C3A-E340-8A30-BF393D557530}"/>
              </a:ext>
            </a:extLst>
          </p:cNvPr>
          <p:cNvGrpSpPr/>
          <p:nvPr/>
        </p:nvGrpSpPr>
        <p:grpSpPr>
          <a:xfrm>
            <a:off x="6693394" y="1873196"/>
            <a:ext cx="1611861" cy="572732"/>
            <a:chOff x="1707776" y="3475547"/>
            <a:chExt cx="3877698" cy="840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2C97F7-5D30-EE43-B6DD-8804AF2B1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2361" y="3597705"/>
              <a:ext cx="730795" cy="636524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70122D-849F-004A-8D2E-F21DC32B71F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>
              <a:off x="3304899" y="4213625"/>
              <a:ext cx="1595386" cy="14599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49CA142-37F6-8448-A2B7-EFE37330E454}"/>
                </a:ext>
              </a:extLst>
            </p:cNvPr>
            <p:cNvCxnSpPr>
              <a:cxnSpLocks/>
            </p:cNvCxnSpPr>
            <p:nvPr/>
          </p:nvCxnSpPr>
          <p:spPr>
            <a:xfrm>
              <a:off x="2643267" y="3559896"/>
              <a:ext cx="573710" cy="609768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AA7ADBA-863B-9B47-815D-27C133B5B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776" y="3563470"/>
              <a:ext cx="1958968" cy="1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3A8AE2-D993-624F-8A19-D2EC247CD81F}"/>
                </a:ext>
              </a:extLst>
            </p:cNvPr>
            <p:cNvSpPr/>
            <p:nvPr/>
          </p:nvSpPr>
          <p:spPr>
            <a:xfrm>
              <a:off x="1893711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B6B597-DA3D-0746-A6FB-5EB3B8729648}"/>
                </a:ext>
              </a:extLst>
            </p:cNvPr>
            <p:cNvSpPr/>
            <p:nvPr/>
          </p:nvSpPr>
          <p:spPr>
            <a:xfrm>
              <a:off x="2555344" y="3475547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B95C63-6319-E847-A6D1-ADAD623A30A1}"/>
                </a:ext>
              </a:extLst>
            </p:cNvPr>
            <p:cNvSpPr/>
            <p:nvPr/>
          </p:nvSpPr>
          <p:spPr>
            <a:xfrm>
              <a:off x="3216977" y="3481065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BFF500-40E7-E048-8301-9D998375C5D6}"/>
                </a:ext>
              </a:extLst>
            </p:cNvPr>
            <p:cNvSpPr/>
            <p:nvPr/>
          </p:nvSpPr>
          <p:spPr>
            <a:xfrm>
              <a:off x="3216976" y="4125702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4BA912B-9BD0-AE45-A426-B71754C2ECD6}"/>
                </a:ext>
              </a:extLst>
            </p:cNvPr>
            <p:cNvSpPr/>
            <p:nvPr/>
          </p:nvSpPr>
          <p:spPr>
            <a:xfrm>
              <a:off x="3970707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A12848-7B66-D640-A9F7-AEA4C05845BA}"/>
                </a:ext>
              </a:extLst>
            </p:cNvPr>
            <p:cNvSpPr/>
            <p:nvPr/>
          </p:nvSpPr>
          <p:spPr>
            <a:xfrm>
              <a:off x="4724438" y="4140300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E35640-1C79-BA41-A8AA-1C56F76A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442760" y="3561042"/>
              <a:ext cx="2054791" cy="6006"/>
            </a:xfrm>
            <a:prstGeom prst="line">
              <a:avLst/>
            </a:prstGeom>
            <a:ln w="38100">
              <a:solidFill>
                <a:srgbClr val="FF33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9E22A7-B483-C848-9249-579821A88C06}"/>
                </a:ext>
              </a:extLst>
            </p:cNvPr>
            <p:cNvSpPr/>
            <p:nvPr/>
          </p:nvSpPr>
          <p:spPr>
            <a:xfrm>
              <a:off x="5409627" y="3509781"/>
              <a:ext cx="175847" cy="17584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8" descr="Macbook Pro Tampilan - Gambar gratis di Pixabay">
            <a:extLst>
              <a:ext uri="{FF2B5EF4-FFF2-40B4-BE49-F238E27FC236}">
                <a16:creationId xmlns:a16="http://schemas.microsoft.com/office/drawing/2014/main" id="{64ED48B6-332D-354B-B606-ED576975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015" y="4788829"/>
            <a:ext cx="2847080" cy="16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Permasalahan Pada Git Repository dan Bagaimana Cara Melakukannya | by  Galangkangin Gotera | Medium">
            <a:extLst>
              <a:ext uri="{FF2B5EF4-FFF2-40B4-BE49-F238E27FC236}">
                <a16:creationId xmlns:a16="http://schemas.microsoft.com/office/drawing/2014/main" id="{BEABEC57-6D4E-1643-98AD-CE84D874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7" y="5136028"/>
            <a:ext cx="917596" cy="89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ABDC2A4-93BA-A14E-9124-525C252CF506}"/>
              </a:ext>
            </a:extLst>
          </p:cNvPr>
          <p:cNvCxnSpPr/>
          <p:nvPr/>
        </p:nvCxnSpPr>
        <p:spPr>
          <a:xfrm flipV="1">
            <a:off x="5293219" y="2987899"/>
            <a:ext cx="0" cy="149394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989934-32D4-904A-832D-656E7E912258}"/>
              </a:ext>
            </a:extLst>
          </p:cNvPr>
          <p:cNvCxnSpPr/>
          <p:nvPr/>
        </p:nvCxnSpPr>
        <p:spPr>
          <a:xfrm>
            <a:off x="7045707" y="2968203"/>
            <a:ext cx="0" cy="15136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464DE24-8123-F241-9632-FD8A12833E08}"/>
              </a:ext>
            </a:extLst>
          </p:cNvPr>
          <p:cNvSpPr txBox="1"/>
          <p:nvPr/>
        </p:nvSpPr>
        <p:spPr>
          <a:xfrm>
            <a:off x="3822615" y="3396506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BA7330-B0C3-284A-A3D5-624F8C0BD9F4}"/>
              </a:ext>
            </a:extLst>
          </p:cNvPr>
          <p:cNvSpPr txBox="1"/>
          <p:nvPr/>
        </p:nvSpPr>
        <p:spPr>
          <a:xfrm>
            <a:off x="6889003" y="3446530"/>
            <a:ext cx="1441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  <a:endParaRPr lang="en-ID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73ACC4-58A0-E149-B39A-EAC38978CEEE}"/>
              </a:ext>
            </a:extLst>
          </p:cNvPr>
          <p:cNvSpPr txBox="1"/>
          <p:nvPr/>
        </p:nvSpPr>
        <p:spPr>
          <a:xfrm>
            <a:off x="5426735" y="3392897"/>
            <a:ext cx="1441640" cy="5107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  <a:endParaRPr lang="en-ID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894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93451DE-2B06-BB4B-AA2E-423C7830C49D}"/>
              </a:ext>
            </a:extLst>
          </p:cNvPr>
          <p:cNvGrpSpPr/>
          <p:nvPr/>
        </p:nvGrpSpPr>
        <p:grpSpPr>
          <a:xfrm>
            <a:off x="5193422" y="1144296"/>
            <a:ext cx="1770770" cy="1770770"/>
            <a:chOff x="7354676" y="1744358"/>
            <a:chExt cx="2891010" cy="2891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F8EBECA-62FA-F24F-B09C-292692957B92}"/>
                </a:ext>
              </a:extLst>
            </p:cNvPr>
            <p:cNvSpPr/>
            <p:nvPr/>
          </p:nvSpPr>
          <p:spPr>
            <a:xfrm>
              <a:off x="7354676" y="1744358"/>
              <a:ext cx="2891010" cy="289101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4" descr="Github Logo - Free social media icons">
              <a:extLst>
                <a:ext uri="{FF2B5EF4-FFF2-40B4-BE49-F238E27FC236}">
                  <a16:creationId xmlns:a16="http://schemas.microsoft.com/office/drawing/2014/main" id="{EA9A4FC3-2E12-9D4E-87D1-9F0EE6C28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0780" y="1766390"/>
              <a:ext cx="2759803" cy="2759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617D731-7089-204E-B70B-F04FD772FD20}"/>
              </a:ext>
            </a:extLst>
          </p:cNvPr>
          <p:cNvGrpSpPr/>
          <p:nvPr/>
        </p:nvGrpSpPr>
        <p:grpSpPr>
          <a:xfrm>
            <a:off x="1654413" y="4910830"/>
            <a:ext cx="8883173" cy="1083911"/>
            <a:chOff x="1607329" y="4897951"/>
            <a:chExt cx="8883173" cy="10839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88B8C03-347D-464E-A0CB-C990385A2307}"/>
                </a:ext>
              </a:extLst>
            </p:cNvPr>
            <p:cNvGrpSpPr/>
            <p:nvPr/>
          </p:nvGrpSpPr>
          <p:grpSpPr>
            <a:xfrm>
              <a:off x="1607329" y="4930498"/>
              <a:ext cx="1770770" cy="1051364"/>
              <a:chOff x="4724015" y="4788829"/>
              <a:chExt cx="2847080" cy="1690405"/>
            </a:xfrm>
          </p:grpSpPr>
          <p:pic>
            <p:nvPicPr>
              <p:cNvPr id="2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64ED48B6-332D-354B-B606-ED576975E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BEABEC57-6D4E-1643-98AD-CE84D874BC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32391D2-F7DE-8342-AEA7-CEDF5D9AD0B1}"/>
                </a:ext>
              </a:extLst>
            </p:cNvPr>
            <p:cNvGrpSpPr/>
            <p:nvPr/>
          </p:nvGrpSpPr>
          <p:grpSpPr>
            <a:xfrm>
              <a:off x="3978130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2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BE88CC54-8FCA-FF45-92D3-7C9CBFD72D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E4B837F3-A2E1-5146-B34A-3495E49D0A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2ACB74D-2A30-264F-B9FD-88AB45A542CE}"/>
                </a:ext>
              </a:extLst>
            </p:cNvPr>
            <p:cNvGrpSpPr/>
            <p:nvPr/>
          </p:nvGrpSpPr>
          <p:grpSpPr>
            <a:xfrm>
              <a:off x="6348931" y="4930498"/>
              <a:ext cx="1770770" cy="1051364"/>
              <a:chOff x="4724015" y="4788829"/>
              <a:chExt cx="2847080" cy="1690405"/>
            </a:xfrm>
          </p:grpSpPr>
          <p:pic>
            <p:nvPicPr>
              <p:cNvPr id="35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ACEA656F-03DC-204E-ACE3-706931902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4F70640E-2617-F843-8179-C0A1FD5C29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95CC1F3-DDB9-114D-BCB2-68F3C62740DA}"/>
                </a:ext>
              </a:extLst>
            </p:cNvPr>
            <p:cNvGrpSpPr/>
            <p:nvPr/>
          </p:nvGrpSpPr>
          <p:grpSpPr>
            <a:xfrm>
              <a:off x="8719732" y="4897951"/>
              <a:ext cx="1770770" cy="1051364"/>
              <a:chOff x="4724015" y="4788829"/>
              <a:chExt cx="2847080" cy="1690405"/>
            </a:xfrm>
          </p:grpSpPr>
          <p:pic>
            <p:nvPicPr>
              <p:cNvPr id="38" name="Picture 8" descr="Macbook Pro Tampilan - Gambar gratis di Pixabay">
                <a:extLst>
                  <a:ext uri="{FF2B5EF4-FFF2-40B4-BE49-F238E27FC236}">
                    <a16:creationId xmlns:a16="http://schemas.microsoft.com/office/drawing/2014/main" id="{9AC7AAEC-2D99-0D47-BF3C-4AFA89C896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4015" y="4788829"/>
                <a:ext cx="2847080" cy="16904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Permasalahan Pada Git Repository dan Bagaimana Cara Melakukannya | by  Galangkangin Gotera | Medium">
                <a:extLst>
                  <a:ext uri="{FF2B5EF4-FFF2-40B4-BE49-F238E27FC236}">
                    <a16:creationId xmlns:a16="http://schemas.microsoft.com/office/drawing/2014/main" id="{12B26237-29C8-904B-8B16-E46703233F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8757" y="5136028"/>
                <a:ext cx="917596" cy="891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2315F65-FF6D-7440-920C-74315636B601}"/>
              </a:ext>
            </a:extLst>
          </p:cNvPr>
          <p:cNvCxnSpPr>
            <a:cxnSpLocks/>
          </p:cNvCxnSpPr>
          <p:nvPr/>
        </p:nvCxnSpPr>
        <p:spPr>
          <a:xfrm flipV="1">
            <a:off x="2601535" y="3116687"/>
            <a:ext cx="3194449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B67979-C616-354A-B7C7-C86C944883F5}"/>
              </a:ext>
            </a:extLst>
          </p:cNvPr>
          <p:cNvCxnSpPr>
            <a:cxnSpLocks/>
          </p:cNvCxnSpPr>
          <p:nvPr/>
        </p:nvCxnSpPr>
        <p:spPr>
          <a:xfrm flipV="1">
            <a:off x="4984126" y="3116687"/>
            <a:ext cx="965913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4F245A-290E-7341-9A18-0DAF00CA562A}"/>
              </a:ext>
            </a:extLst>
          </p:cNvPr>
          <p:cNvCxnSpPr>
            <a:cxnSpLocks/>
          </p:cNvCxnSpPr>
          <p:nvPr/>
        </p:nvCxnSpPr>
        <p:spPr>
          <a:xfrm flipH="1" flipV="1">
            <a:off x="6396015" y="3116687"/>
            <a:ext cx="3237384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7C50237-6010-BF42-88F9-26FE2B666D84}"/>
              </a:ext>
            </a:extLst>
          </p:cNvPr>
          <p:cNvCxnSpPr>
            <a:cxnSpLocks/>
          </p:cNvCxnSpPr>
          <p:nvPr/>
        </p:nvCxnSpPr>
        <p:spPr>
          <a:xfrm flipH="1" flipV="1">
            <a:off x="6194738" y="3116687"/>
            <a:ext cx="1056070" cy="1558344"/>
          </a:xfrm>
          <a:prstGeom prst="straightConnector1">
            <a:avLst/>
          </a:prstGeom>
          <a:ln w="38100"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54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2EBEC8-AE63-4343-9727-3B98B8086189}"/>
              </a:ext>
            </a:extLst>
          </p:cNvPr>
          <p:cNvGrpSpPr/>
          <p:nvPr/>
        </p:nvGrpSpPr>
        <p:grpSpPr>
          <a:xfrm>
            <a:off x="-211015" y="1145342"/>
            <a:ext cx="5014835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69CF0C-4971-5A48-8C52-DC2D611745AE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FA64DF6-6BD5-8942-B533-1734F5D2630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AE02D8-B53F-6C45-B2F6-3C69AA246DE3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4F12B31-425E-D945-A5F9-19E6F9534697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Layanan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selain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GITHUB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6BB1942-BF7F-CD40-9138-933C5028160E}"/>
              </a:ext>
            </a:extLst>
          </p:cNvPr>
          <p:cNvGrpSpPr/>
          <p:nvPr/>
        </p:nvGrpSpPr>
        <p:grpSpPr>
          <a:xfrm>
            <a:off x="978794" y="2310050"/>
            <a:ext cx="3245476" cy="3245476"/>
            <a:chOff x="1841679" y="2356834"/>
            <a:chExt cx="3245476" cy="324547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F14CBE-EC80-464C-A903-252621EB4F2E}"/>
                </a:ext>
              </a:extLst>
            </p:cNvPr>
            <p:cNvSpPr/>
            <p:nvPr/>
          </p:nvSpPr>
          <p:spPr>
            <a:xfrm>
              <a:off x="1841679" y="2356834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4" name="Picture 2" descr="Continuous localization with Bitbucket integration - POEditor Blog">
              <a:extLst>
                <a:ext uri="{FF2B5EF4-FFF2-40B4-BE49-F238E27FC236}">
                  <a16:creationId xmlns:a16="http://schemas.microsoft.com/office/drawing/2014/main" id="{1080B16B-A55B-104F-8D3E-0148E95D7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032" y="2410658"/>
              <a:ext cx="3149600" cy="31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3EE618-53A2-BD4B-8A08-B1BFB94F7835}"/>
              </a:ext>
            </a:extLst>
          </p:cNvPr>
          <p:cNvGrpSpPr/>
          <p:nvPr/>
        </p:nvGrpSpPr>
        <p:grpSpPr>
          <a:xfrm>
            <a:off x="4610635" y="2347907"/>
            <a:ext cx="3245476" cy="3245476"/>
            <a:chOff x="7104847" y="2310050"/>
            <a:chExt cx="3245476" cy="324547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443E6E9-793F-394D-B883-254F49307708}"/>
                </a:ext>
              </a:extLst>
            </p:cNvPr>
            <p:cNvSpPr/>
            <p:nvPr/>
          </p:nvSpPr>
          <p:spPr>
            <a:xfrm>
              <a:off x="7104847" y="2310050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556" name="Picture 4" descr="Gitlab, asli, wordmark, logo Ikon di Devicon">
              <a:extLst>
                <a:ext uri="{FF2B5EF4-FFF2-40B4-BE49-F238E27FC236}">
                  <a16:creationId xmlns:a16="http://schemas.microsoft.com/office/drawing/2014/main" id="{DAF822FC-E1A0-574A-ADF6-269FBD5AC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8586" y="2833352"/>
              <a:ext cx="2214360" cy="221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795B3E-C115-1B43-9A07-416F12D59F27}"/>
              </a:ext>
            </a:extLst>
          </p:cNvPr>
          <p:cNvGrpSpPr/>
          <p:nvPr/>
        </p:nvGrpSpPr>
        <p:grpSpPr>
          <a:xfrm>
            <a:off x="8242477" y="2267998"/>
            <a:ext cx="3245476" cy="3245476"/>
            <a:chOff x="4889680" y="1806262"/>
            <a:chExt cx="3245476" cy="324547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B13BC8F-3704-5E48-A566-FB98CD326AE2}"/>
                </a:ext>
              </a:extLst>
            </p:cNvPr>
            <p:cNvSpPr/>
            <p:nvPr/>
          </p:nvSpPr>
          <p:spPr>
            <a:xfrm>
              <a:off x="4889680" y="1806262"/>
              <a:ext cx="3245476" cy="32454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4" descr="Heroku Logo - Salesforce Heroku Transparent PNG - 576x684 - Free Download  on NicePNG">
              <a:extLst>
                <a:ext uri="{FF2B5EF4-FFF2-40B4-BE49-F238E27FC236}">
                  <a16:creationId xmlns:a16="http://schemas.microsoft.com/office/drawing/2014/main" id="{99015816-87A6-E245-B8D8-923B324538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19" r="28647"/>
            <a:stretch/>
          </p:blipFill>
          <p:spPr bwMode="auto">
            <a:xfrm>
              <a:off x="5624777" y="2168703"/>
              <a:ext cx="1770015" cy="2520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8858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99FE37-C23C-4740-AF84-92E2CAA9A2DF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9346EF-69AA-1A49-993F-7AB03E74DC1B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176100-8612-EA41-9708-5658F5A04EA4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D075FD9-8609-E240-A6F1-881F25CCA9AC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774227-AA53-AF46-B423-CF5F90E8C544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Karakter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Tag HTML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69832D-A88F-5847-BE17-E75F669CB36C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B04009AD-6AAA-2C45-82FE-1C9EC1B1BAEB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Top Corners Rounded 12">
            <a:extLst>
              <a:ext uri="{FF2B5EF4-FFF2-40B4-BE49-F238E27FC236}">
                <a16:creationId xmlns:a16="http://schemas.microsoft.com/office/drawing/2014/main" id="{2DB6CD38-4E6F-AB4C-8227-70E4411F4A51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3">
            <a:extLst>
              <a:ext uri="{FF2B5EF4-FFF2-40B4-BE49-F238E27FC236}">
                <a16:creationId xmlns:a16="http://schemas.microsoft.com/office/drawing/2014/main" id="{5E3802A3-8CF6-DC47-A02E-C91C2DA1C6BD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65387-DB35-C54A-AFB7-FD6D1E497235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Block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CA126A-9EB4-6040-A317-C06929DED39A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Inline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904C2-980C-9848-9168-6895BF5E8DB3}"/>
              </a:ext>
            </a:extLst>
          </p:cNvPr>
          <p:cNvSpPr txBox="1"/>
          <p:nvPr/>
        </p:nvSpPr>
        <p:spPr>
          <a:xfrm>
            <a:off x="6353502" y="3392225"/>
            <a:ext cx="529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4210B-51AD-9849-8781-78DBAE4D034D}"/>
              </a:ext>
            </a:extLst>
          </p:cNvPr>
          <p:cNvSpPr txBox="1"/>
          <p:nvPr/>
        </p:nvSpPr>
        <p:spPr>
          <a:xfrm>
            <a:off x="588579" y="3382331"/>
            <a:ext cx="5291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6235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Conclussion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9"/>
            <a:ext cx="10515600" cy="822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System</a:t>
            </a: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Sistem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perubahan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source code</a:t>
            </a: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3221093-CF43-C04D-B46F-3D02D946197A}"/>
              </a:ext>
            </a:extLst>
          </p:cNvPr>
          <p:cNvSpPr txBox="1">
            <a:spLocks/>
          </p:cNvSpPr>
          <p:nvPr/>
        </p:nvSpPr>
        <p:spPr>
          <a:xfrm>
            <a:off x="838200" y="3252483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Salah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software yang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melakukan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VCS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A378A9A-28A1-6B40-81B7-0D050F09085B}"/>
              </a:ext>
            </a:extLst>
          </p:cNvPr>
          <p:cNvSpPr txBox="1">
            <a:spLocks/>
          </p:cNvSpPr>
          <p:nvPr/>
        </p:nvSpPr>
        <p:spPr>
          <a:xfrm>
            <a:off x="838200" y="4227407"/>
            <a:ext cx="10515600" cy="82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</a:t>
            </a:r>
          </a:p>
          <a:p>
            <a:pPr marL="0" indent="0">
              <a:buNone/>
            </a:pP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Website /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layanan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cloude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mengelola</a:t>
            </a:r>
            <a:r>
              <a:rPr lang="en-ID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 project GIT</a:t>
            </a:r>
          </a:p>
        </p:txBody>
      </p:sp>
    </p:spTree>
    <p:extLst>
      <p:ext uri="{BB962C8B-B14F-4D97-AF65-F5344CB8AC3E}">
        <p14:creationId xmlns:p14="http://schemas.microsoft.com/office/powerpoint/2010/main" val="42921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6" grpId="0" build="p"/>
      <p:bldP spid="14" grpId="0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 / repository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Folder project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Rekaman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/ snapshot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Berpindah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Cabang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bebas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Menggabungkan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Sumber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remote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Mengirimkan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Mengambil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 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repo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3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159499" y="1145342"/>
            <a:ext cx="364967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Istilah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GIT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CB927F-852A-AE40-9D13-E8CFA2F7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558"/>
            <a:ext cx="2458792" cy="398157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Commit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Checkout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Branch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Merge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Remote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Clone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Push</a:t>
            </a:r>
          </a:p>
          <a:p>
            <a:pPr marL="0" indent="0" algn="r">
              <a:buNone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Pull</a:t>
            </a:r>
          </a:p>
          <a:p>
            <a:pPr marL="0" indent="0" algn="r"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88A0-4EC0-6840-ADDB-2C0085CEFCE6}"/>
              </a:ext>
            </a:extLst>
          </p:cNvPr>
          <p:cNvSpPr txBox="1">
            <a:spLocks/>
          </p:cNvSpPr>
          <p:nvPr/>
        </p:nvSpPr>
        <p:spPr>
          <a:xfrm>
            <a:off x="3406095" y="2293324"/>
            <a:ext cx="10515600" cy="3981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–b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teguh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commit –m “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pesan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commit”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checkout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-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merge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source_branch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target_branch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add remote &lt;name&gt;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clone &lt;</a:t>
            </a:r>
            <a:r>
              <a:rPr lang="en-US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push &lt;remote&gt; &lt;branch&gt;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Git pull &lt;remote&gt; &lt;branch&gt;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D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59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10" grpId="0" uiExpand="1" build="p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12C549-A52B-B944-A24A-E617E42B9112}"/>
              </a:ext>
            </a:extLst>
          </p:cNvPr>
          <p:cNvSpPr txBox="1"/>
          <p:nvPr/>
        </p:nvSpPr>
        <p:spPr>
          <a:xfrm>
            <a:off x="3098811" y="263646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Let’s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Try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6545C-CCE1-3E46-9A6C-8ABB6AFBE933}"/>
              </a:ext>
            </a:extLst>
          </p:cNvPr>
          <p:cNvSpPr txBox="1"/>
          <p:nvPr/>
        </p:nvSpPr>
        <p:spPr>
          <a:xfrm>
            <a:off x="3098810" y="3405909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 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&amp; GITHUB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752625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84212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DA6355-6BD1-A58A-88BF-FA1A3D71B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78" y="1848183"/>
            <a:ext cx="11049000" cy="47423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Relational database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dinormalisasi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jelas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. (Connolly &amp;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Begg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, 2010:146)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Database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relasional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gambaran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skema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menjelaskan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hubungan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antar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tabel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dilakuan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database.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33386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4E7B99-3335-7342-5D2C-9C140F4F0846}"/>
              </a:ext>
            </a:extLst>
          </p:cNvPr>
          <p:cNvSpPr/>
          <p:nvPr/>
        </p:nvSpPr>
        <p:spPr>
          <a:xfrm>
            <a:off x="2070341" y="2147976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siswa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4706C-7465-C155-9D99-86232E96E126}"/>
              </a:ext>
            </a:extLst>
          </p:cNvPr>
          <p:cNvSpPr/>
          <p:nvPr/>
        </p:nvSpPr>
        <p:spPr>
          <a:xfrm>
            <a:off x="7947805" y="2147975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guru</a:t>
            </a:r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4CCD1-2629-A261-05F2-3540DB6CB360}"/>
              </a:ext>
            </a:extLst>
          </p:cNvPr>
          <p:cNvSpPr/>
          <p:nvPr/>
        </p:nvSpPr>
        <p:spPr>
          <a:xfrm>
            <a:off x="2070341" y="4408099"/>
            <a:ext cx="2173856" cy="6038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Tabel mata_pelajaran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EF7C1A-3688-4E97-E61F-0814572DC664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4244197" y="2449900"/>
            <a:ext cx="3703608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6E3030-C3B6-DEAD-68F5-C8085340F870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3157269" y="2751825"/>
            <a:ext cx="0" cy="16562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140946-529E-0A30-4ECA-7A775A6D32FB}"/>
              </a:ext>
            </a:extLst>
          </p:cNvPr>
          <p:cNvSpPr txBox="1"/>
          <p:nvPr/>
        </p:nvSpPr>
        <p:spPr>
          <a:xfrm>
            <a:off x="747362" y="944784"/>
            <a:ext cx="4268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6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29A8E-05A0-4048-B91C-E6065F6A7F31}"/>
              </a:ext>
            </a:extLst>
          </p:cNvPr>
          <p:cNvSpPr txBox="1"/>
          <p:nvPr/>
        </p:nvSpPr>
        <p:spPr>
          <a:xfrm>
            <a:off x="1592751" y="2335302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Primary Key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9598BF-7336-213D-2A1E-13E66FC21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32" y="862266"/>
            <a:ext cx="2551068" cy="2946072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FE49B8-C1EC-C291-D14B-D33B130311C4}"/>
              </a:ext>
            </a:extLst>
          </p:cNvPr>
          <p:cNvSpPr txBox="1">
            <a:spLocks/>
          </p:cNvSpPr>
          <p:nvPr/>
        </p:nvSpPr>
        <p:spPr>
          <a:xfrm>
            <a:off x="2113734" y="43009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pengenal unik yang membedakan satu record dari yang lain </a:t>
            </a:r>
          </a:p>
        </p:txBody>
      </p:sp>
    </p:spTree>
    <p:extLst>
      <p:ext uri="{BB962C8B-B14F-4D97-AF65-F5344CB8AC3E}">
        <p14:creationId xmlns:p14="http://schemas.microsoft.com/office/powerpoint/2010/main" val="385966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89614-9F09-0030-1281-78678B147639}"/>
              </a:ext>
            </a:extLst>
          </p:cNvPr>
          <p:cNvSpPr txBox="1"/>
          <p:nvPr/>
        </p:nvSpPr>
        <p:spPr>
          <a:xfrm>
            <a:off x="661097" y="1001108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94D091-E9C8-FEBE-0199-1133E2031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417" y="2578053"/>
            <a:ext cx="3738374" cy="1210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6BDD4-9755-2951-0F3B-C9BD7DCD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2" y="2578054"/>
            <a:ext cx="3654036" cy="1210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24825-F4E2-E06A-7CD2-4A71743F0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2" y="4980736"/>
            <a:ext cx="3222458" cy="1390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68B5BF-3C94-CB37-0644-A2264B153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417" y="4980736"/>
            <a:ext cx="4064786" cy="11812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92D68B-15B8-358C-5A3C-F391E594E033}"/>
              </a:ext>
            </a:extLst>
          </p:cNvPr>
          <p:cNvSpPr txBox="1"/>
          <p:nvPr/>
        </p:nvSpPr>
        <p:spPr>
          <a:xfrm>
            <a:off x="3361510" y="4256334"/>
            <a:ext cx="424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Dibawah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merupakan</a:t>
            </a:r>
            <a:r>
              <a:rPr lang="en-US" dirty="0">
                <a:solidFill>
                  <a:schemeClr val="bg1"/>
                </a:solidFill>
              </a:rPr>
              <a:t> primary key?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3BB847-EB40-77C0-6696-2D7F703BA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4607" y="2637338"/>
            <a:ext cx="407675" cy="114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8DC9B0-DF3B-3861-5C3C-032742ED7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9226" y="2637339"/>
            <a:ext cx="407675" cy="11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2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478FF7-76EC-1BDC-94FA-9A358393E993}"/>
              </a:ext>
            </a:extLst>
          </p:cNvPr>
          <p:cNvSpPr txBox="1"/>
          <p:nvPr/>
        </p:nvSpPr>
        <p:spPr>
          <a:xfrm>
            <a:off x="1592751" y="2335302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Foreign Key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DB234D-5548-434A-7612-1E6C1D3702C2}"/>
              </a:ext>
            </a:extLst>
          </p:cNvPr>
          <p:cNvSpPr txBox="1">
            <a:spLocks/>
          </p:cNvSpPr>
          <p:nvPr/>
        </p:nvSpPr>
        <p:spPr>
          <a:xfrm>
            <a:off x="2130987" y="4116178"/>
            <a:ext cx="8841813" cy="1015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>
                <a:solidFill>
                  <a:schemeClr val="bg1"/>
                </a:solidFill>
              </a:rPr>
              <a:t>sebuah atribut atau gabungan atribut yang terdapat dalam suatu tabel yang digunakan untuk menciptakan hubungan (relasi) antara dua tabel.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41033-A0AD-B04B-52D1-730375F50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42" y="681726"/>
            <a:ext cx="3307152" cy="33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0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3085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237C2D-8820-D9D5-1C9A-E9077D311F21}"/>
              </a:ext>
            </a:extLst>
          </p:cNvPr>
          <p:cNvSpPr txBox="1"/>
          <p:nvPr/>
        </p:nvSpPr>
        <p:spPr>
          <a:xfrm>
            <a:off x="661097" y="1001108"/>
            <a:ext cx="42686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Contoh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106DA-395D-3BF0-49C8-0B169CEE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13" y="2504714"/>
            <a:ext cx="2530006" cy="1463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670FC-BE43-9874-C57C-CC23CDB4D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469" y="2504714"/>
            <a:ext cx="5414706" cy="146343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9CB4FF-9F36-363C-C221-3FDF10C237FF}"/>
              </a:ext>
            </a:extLst>
          </p:cNvPr>
          <p:cNvCxnSpPr>
            <a:cxnSpLocks/>
          </p:cNvCxnSpPr>
          <p:nvPr/>
        </p:nvCxnSpPr>
        <p:spPr>
          <a:xfrm>
            <a:off x="2041837" y="2191109"/>
            <a:ext cx="0" cy="589651"/>
          </a:xfrm>
          <a:prstGeom prst="straightConnector1">
            <a:avLst/>
          </a:prstGeom>
          <a:ln w="28575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04AEBD-1DAD-FF5A-1B6C-70F849AB1135}"/>
              </a:ext>
            </a:extLst>
          </p:cNvPr>
          <p:cNvCxnSpPr/>
          <p:nvPr/>
        </p:nvCxnSpPr>
        <p:spPr>
          <a:xfrm>
            <a:off x="2018581" y="2191109"/>
            <a:ext cx="831586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8E11D3-AF0E-6458-42B1-8051A233346C}"/>
              </a:ext>
            </a:extLst>
          </p:cNvPr>
          <p:cNvCxnSpPr/>
          <p:nvPr/>
        </p:nvCxnSpPr>
        <p:spPr>
          <a:xfrm>
            <a:off x="10368951" y="2191109"/>
            <a:ext cx="0" cy="589651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8395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1C21E-BAD8-2EE9-03E3-1F34C90B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08" y="2506662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Relasi</a:t>
            </a:r>
            <a:r>
              <a:rPr lang="en-US" dirty="0">
                <a:solidFill>
                  <a:schemeClr val="bg1"/>
                </a:solidFill>
              </a:rPr>
              <a:t> one-to-one</a:t>
            </a:r>
          </a:p>
          <a:p>
            <a:pPr marL="514350" indent="-514350"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one-to-many</a:t>
            </a:r>
          </a:p>
          <a:p>
            <a:pPr marL="514350" indent="-514350">
              <a:buAutoNum type="arabicPeriod"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many-to-many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4097A-20D3-1C70-C530-44437701C4A7}"/>
              </a:ext>
            </a:extLst>
          </p:cNvPr>
          <p:cNvSpPr txBox="1"/>
          <p:nvPr/>
        </p:nvSpPr>
        <p:spPr>
          <a:xfrm>
            <a:off x="-2743200" y="999335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Jenis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5400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0C95-126E-8E8F-1664-034AABFA4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2136175"/>
            <a:ext cx="10065589" cy="1866481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hanya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satu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baris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A4836-4752-A0D9-E211-3586DC225DA1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One to One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7A7C0-F8D2-F67E-0D34-ED81F5DDD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938" y="3429000"/>
            <a:ext cx="6856725" cy="1866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F0DF9-4895-D9C6-F08F-B7EEF31B5249}"/>
              </a:ext>
            </a:extLst>
          </p:cNvPr>
          <p:cNvSpPr txBox="1"/>
          <p:nvPr/>
        </p:nvSpPr>
        <p:spPr>
          <a:xfrm>
            <a:off x="2311881" y="3411747"/>
            <a:ext cx="1466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owner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D7A3C-6856-7090-9AFD-2CCFDA074313}"/>
              </a:ext>
            </a:extLst>
          </p:cNvPr>
          <p:cNvSpPr txBox="1"/>
          <p:nvPr/>
        </p:nvSpPr>
        <p:spPr>
          <a:xfrm>
            <a:off x="7197307" y="3394494"/>
            <a:ext cx="208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stakeholder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3272822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1B74F-C981-EE2A-D5A8-0E6A8D463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7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lebih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dari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b="1" dirty="0" err="1">
                <a:solidFill>
                  <a:schemeClr val="bg1"/>
                </a:solidFill>
              </a:rPr>
              <a:t>satu</a:t>
            </a:r>
            <a:r>
              <a:rPr lang="en-ID" b="1" dirty="0">
                <a:solidFill>
                  <a:schemeClr val="bg1"/>
                </a:solidFill>
              </a:rPr>
              <a:t> </a:t>
            </a:r>
            <a:r>
              <a:rPr lang="en-ID" dirty="0">
                <a:solidFill>
                  <a:schemeClr val="bg1"/>
                </a:solidFill>
              </a:rPr>
              <a:t>baris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E5AFB-B0D5-E168-30EE-7EF208E65464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One to Many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05016-95F7-CCA4-5E45-FEED4E6D5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04" y="3670805"/>
            <a:ext cx="8910455" cy="1470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05A60A-9CBB-5711-310B-6302CAB3EB26}"/>
              </a:ext>
            </a:extLst>
          </p:cNvPr>
          <p:cNvSpPr txBox="1"/>
          <p:nvPr/>
        </p:nvSpPr>
        <p:spPr>
          <a:xfrm>
            <a:off x="7522236" y="3301473"/>
            <a:ext cx="23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Tabel dosen_wali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F5ACA-8ED9-DA86-C353-0AB7AD507337}"/>
              </a:ext>
            </a:extLst>
          </p:cNvPr>
          <p:cNvSpPr txBox="1"/>
          <p:nvPr/>
        </p:nvSpPr>
        <p:spPr>
          <a:xfrm>
            <a:off x="1331164" y="3378309"/>
            <a:ext cx="23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Tabel mahasiswa</a:t>
            </a:r>
            <a:endParaRPr lang="en-ID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0951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C7828-92DE-BE74-1D1F-D635BC51B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47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 dirty="0" err="1">
                <a:solidFill>
                  <a:schemeClr val="bg1"/>
                </a:solidFill>
              </a:rPr>
              <a:t>Relasi</a:t>
            </a:r>
            <a:r>
              <a:rPr lang="en-ID" dirty="0">
                <a:solidFill>
                  <a:schemeClr val="bg1"/>
                </a:solidFill>
              </a:rPr>
              <a:t> yang mana </a:t>
            </a:r>
            <a:r>
              <a:rPr lang="en-ID" dirty="0" err="1">
                <a:solidFill>
                  <a:schemeClr val="bg1"/>
                </a:solidFill>
              </a:rPr>
              <a:t>setiap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lebih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pertama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berhubungan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lebih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dari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baris data pada </a:t>
            </a:r>
            <a:r>
              <a:rPr lang="en-ID" dirty="0" err="1">
                <a:solidFill>
                  <a:schemeClr val="bg1"/>
                </a:solidFill>
              </a:rPr>
              <a:t>tabel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kedua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3CD3F6-572D-FE96-C97A-0DBEC128B733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Many to Many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979AE-62C6-216E-C96C-6FF9467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96" y="3768356"/>
            <a:ext cx="7699645" cy="2408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0ED386-E26E-7696-BF38-64517345F2F7}"/>
              </a:ext>
            </a:extLst>
          </p:cNvPr>
          <p:cNvSpPr txBox="1"/>
          <p:nvPr/>
        </p:nvSpPr>
        <p:spPr>
          <a:xfrm>
            <a:off x="3898976" y="4603327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/ KRS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2C75D-D424-2A9B-39B0-072C384D5865}"/>
              </a:ext>
            </a:extLst>
          </p:cNvPr>
          <p:cNvSpPr txBox="1"/>
          <p:nvPr/>
        </p:nvSpPr>
        <p:spPr>
          <a:xfrm>
            <a:off x="7156885" y="5052869"/>
            <a:ext cx="238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Tabel mata_kuliah</a:t>
            </a:r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1CBC2D-042B-F63D-FBC2-B15F28670EE9}"/>
              </a:ext>
            </a:extLst>
          </p:cNvPr>
          <p:cNvSpPr txBox="1"/>
          <p:nvPr/>
        </p:nvSpPr>
        <p:spPr>
          <a:xfrm>
            <a:off x="2875308" y="5134017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11996-3AED-124A-B372-27277E0CD87E}"/>
              </a:ext>
            </a:extLst>
          </p:cNvPr>
          <p:cNvSpPr txBox="1"/>
          <p:nvPr/>
        </p:nvSpPr>
        <p:spPr>
          <a:xfrm>
            <a:off x="4669766" y="3386161"/>
            <a:ext cx="179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Pivot Table</a:t>
            </a:r>
            <a:endParaRPr lang="en-ID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8346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presentasi SQL JOIN Secara Visual | Pojok Programmer">
            <a:extLst>
              <a:ext uri="{FF2B5EF4-FFF2-40B4-BE49-F238E27FC236}">
                <a16:creationId xmlns:a16="http://schemas.microsoft.com/office/drawing/2014/main" id="{2B92713C-1FF4-442C-A499-D15FE8BB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94" y="472567"/>
            <a:ext cx="7799522" cy="613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7334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odel Data Relational - Skripsi Teknik Informatika">
            <a:extLst>
              <a:ext uri="{FF2B5EF4-FFF2-40B4-BE49-F238E27FC236}">
                <a16:creationId xmlns:a16="http://schemas.microsoft.com/office/drawing/2014/main" id="{2F7A53CB-D131-4BF9-98AA-83834E58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75" y="1321118"/>
            <a:ext cx="5530850" cy="490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0530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DFB-DA56-0CE5-B545-00BB72367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981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Inner join digunakan untuk menghasilkan baris data dengan cara menggabungkan 2 buah tabel atau lebih menggunakan pasangan data yang match pada masing-masing tabel.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4AB00-5343-48AE-2CF8-C173A45E2D2B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Inner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5532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INNER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Inner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03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D870-E8D5-D7DD-E646-9A844BCB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3102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Digunakan untuk menghasilkan baris data dari tabel kiri (nama tabel pertama) yang tidak ada pasangan datanya pada tabel kanan (nama tabel kedua).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47E1-74E1-561B-7F44-6F30CFC6F39E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Left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78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1040524" y="4650828"/>
            <a:ext cx="3405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Prabowo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Teguh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Software Engineer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5003162" y="2439007"/>
            <a:ext cx="62904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“Find the mistakes.</a:t>
            </a:r>
          </a:p>
          <a:p>
            <a:r>
              <a:rPr lang="en-US" sz="4000" dirty="0">
                <a:solidFill>
                  <a:srgbClr val="00B0F0"/>
                </a:solidFill>
                <a:latin typeface="Century Gothic" panose="020B0502020202020204" pitchFamily="34" charset="0"/>
              </a:rPr>
              <a:t>Mistakes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make practice.</a:t>
            </a:r>
          </a:p>
          <a:p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Practice make </a:t>
            </a:r>
            <a:r>
              <a:rPr lang="en-US" sz="4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perfect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3B32F-2745-5743-B1A4-7576BC81A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 b="23568"/>
          <a:stretch/>
        </p:blipFill>
        <p:spPr>
          <a:xfrm>
            <a:off x="1442781" y="1795937"/>
            <a:ext cx="2600838" cy="258206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81474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umah Kotor &amp; Berantakan akan Memicu 6 Penyakit bagi Kesehatan – Kayuagung  Radio">
            <a:extLst>
              <a:ext uri="{FF2B5EF4-FFF2-40B4-BE49-F238E27FC236}">
                <a16:creationId xmlns:a16="http://schemas.microsoft.com/office/drawing/2014/main" id="{56747A88-84E8-C241-B26A-20AD471DB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687" y="1293286"/>
            <a:ext cx="6940626" cy="460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43322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LEFT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Left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0374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AD870-E8D5-D7DD-E646-9A844BCB4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31023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D">
                <a:solidFill>
                  <a:schemeClr val="bg1"/>
                </a:solidFill>
              </a:rPr>
              <a:t>Digunakan untuk menghasilkan baris data dari tabel kanan (nama tabel kedua) yang tidak ada pasangan datanya pada tabel kiri (nama tabel pertama).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347E1-74E1-561B-7F44-6F30CFC6F39E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Right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77963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136EF-F7AF-083B-4EEC-8E03DA41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800" y="26845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SELECT table1.column1, table2.column2...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FROM table1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RIGHT JOIN table2</a:t>
            </a: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    ON table1.common_field = table2.common_field;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7797A0-EE93-E069-91B0-D9B5FA05506A}"/>
              </a:ext>
            </a:extLst>
          </p:cNvPr>
          <p:cNvSpPr txBox="1"/>
          <p:nvPr/>
        </p:nvSpPr>
        <p:spPr>
          <a:xfrm>
            <a:off x="534838" y="982082"/>
            <a:ext cx="6170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Syntax Right Join</a:t>
            </a:r>
            <a:endParaRPr lang="en-ID" sz="60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24491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91506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Database relation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777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4 Kiat Menjadikan Rumah Anda Tetap Rapi dan Bersih Setiap Waktu | SHARP  Indonesia">
            <a:extLst>
              <a:ext uri="{FF2B5EF4-FFF2-40B4-BE49-F238E27FC236}">
                <a16:creationId xmlns:a16="http://schemas.microsoft.com/office/drawing/2014/main" id="{6F655FBB-224D-0B4E-908D-C9A1C7871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32" y="1344899"/>
            <a:ext cx="7330736" cy="48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77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erkat Teknik Merapikan Rumah Berantakan 'Konmari', Cewek Jepang Ini  Berlipat-lipat Lebih Berbahagia">
            <a:extLst>
              <a:ext uri="{FF2B5EF4-FFF2-40B4-BE49-F238E27FC236}">
                <a16:creationId xmlns:a16="http://schemas.microsoft.com/office/drawing/2014/main" id="{6F5A6000-3444-FA41-8C0F-3371C2B91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759" y="1068789"/>
            <a:ext cx="8906481" cy="51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17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&lt;span&gt; &lt;/span&gt;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 &lt;span&gt; tag is an inline container used to mark up a part of a text, or a part of a document.</a:t>
            </a:r>
          </a:p>
          <a:p>
            <a:r>
              <a:rPr lang="en-US" dirty="0">
                <a:solidFill>
                  <a:schemeClr val="bg1"/>
                </a:solidFill>
              </a:rPr>
              <a:t>The &lt;span&gt; tag is easily styled by CSS or manipulated with JavaScript using the class or id attribute.</a:t>
            </a:r>
          </a:p>
          <a:p>
            <a:r>
              <a:rPr lang="en-US" dirty="0">
                <a:solidFill>
                  <a:schemeClr val="bg1"/>
                </a:solidFill>
              </a:rPr>
              <a:t>The &lt;span&gt; tag is much like the 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&lt;div&gt;</a:t>
            </a:r>
            <a:r>
              <a:rPr lang="en-US" dirty="0">
                <a:solidFill>
                  <a:schemeClr val="bg1"/>
                </a:solidFill>
              </a:rPr>
              <a:t> element, but &lt;div&gt; is a block-level element and &lt;span&gt; is an inline element.</a:t>
            </a:r>
          </a:p>
        </p:txBody>
      </p:sp>
    </p:spTree>
    <p:extLst>
      <p:ext uri="{BB962C8B-B14F-4D97-AF65-F5344CB8AC3E}">
        <p14:creationId xmlns:p14="http://schemas.microsoft.com/office/powerpoint/2010/main" val="3313990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uzzle with missing parts, which are connected Stock Photo - Alamy">
            <a:extLst>
              <a:ext uri="{FF2B5EF4-FFF2-40B4-BE49-F238E27FC236}">
                <a16:creationId xmlns:a16="http://schemas.microsoft.com/office/drawing/2014/main" id="{C70BBC17-874E-504E-8EF6-D90CEF804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19"/>
          <a:stretch/>
        </p:blipFill>
        <p:spPr bwMode="auto">
          <a:xfrm>
            <a:off x="854726" y="1806767"/>
            <a:ext cx="5143668" cy="341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Youth Off The Streets pen - Youth Off The Streets">
            <a:extLst>
              <a:ext uri="{FF2B5EF4-FFF2-40B4-BE49-F238E27FC236}">
                <a16:creationId xmlns:a16="http://schemas.microsoft.com/office/drawing/2014/main" id="{6A8F151D-5007-B645-AC43-0D4629EA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25" y="1244906"/>
            <a:ext cx="4538949" cy="453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849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&lt;form&gt; &lt;/form&gt;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FORM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68797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48721C8-F224-FB4E-975F-2311E3A72293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6853E59-1622-CB48-BBB2-496DA2EF9BB0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04D658D-46C4-0C48-8E9B-4B417316F021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0CC1D47-0126-F64F-8FC6-2E4841166D31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FE9FFC-8923-2448-A6E6-2224709B53E7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Tipe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Bahasa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Pemrograman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968395D-AEDF-9D48-8BAB-C3506746BFFC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: Rounded Corners 11">
            <a:extLst>
              <a:ext uri="{FF2B5EF4-FFF2-40B4-BE49-F238E27FC236}">
                <a16:creationId xmlns:a16="http://schemas.microsoft.com/office/drawing/2014/main" id="{93C86AD5-DD2F-124D-9B6D-3E61BF9EB9B9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Top Corners Rounded 12">
            <a:extLst>
              <a:ext uri="{FF2B5EF4-FFF2-40B4-BE49-F238E27FC236}">
                <a16:creationId xmlns:a16="http://schemas.microsoft.com/office/drawing/2014/main" id="{6E0D39FE-CB1B-4E48-AA60-9606F58ABD0D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3">
            <a:extLst>
              <a:ext uri="{FF2B5EF4-FFF2-40B4-BE49-F238E27FC236}">
                <a16:creationId xmlns:a16="http://schemas.microsoft.com/office/drawing/2014/main" id="{251DD98D-31D0-8548-9B1E-2DB211879FBA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C7196-7FB3-8647-A1A1-21EE28F1A3F7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Client Side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673D2-7F3A-2D42-B1A6-5E5FBAC72DCB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Server Side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9716277E-F7A0-8F46-83F2-0AB0CDE7E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11" y="2971792"/>
            <a:ext cx="2005545" cy="200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B8B846E2-CDE8-3544-B3EB-CA043C0DC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565" y="3268601"/>
            <a:ext cx="1708736" cy="170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C6F712-7878-C847-8C38-02521A105632}"/>
              </a:ext>
            </a:extLst>
          </p:cNvPr>
          <p:cNvCxnSpPr>
            <a:cxnSpLocks/>
          </p:cNvCxnSpPr>
          <p:nvPr/>
        </p:nvCxnSpPr>
        <p:spPr>
          <a:xfrm>
            <a:off x="4594034" y="3690651"/>
            <a:ext cx="304065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54F080-B5B1-4E46-B210-F0545E0EC541}"/>
              </a:ext>
            </a:extLst>
          </p:cNvPr>
          <p:cNvCxnSpPr>
            <a:cxnSpLocks/>
          </p:cNvCxnSpPr>
          <p:nvPr/>
        </p:nvCxnSpPr>
        <p:spPr>
          <a:xfrm>
            <a:off x="4594034" y="4140509"/>
            <a:ext cx="3040655" cy="0"/>
          </a:xfrm>
          <a:prstGeom prst="straightConnector1">
            <a:avLst/>
          </a:prstGeom>
          <a:ln w="38100">
            <a:solidFill>
              <a:srgbClr val="FF33C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9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3587999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&lt;input&gt; 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optgroup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textarea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fieldset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sz="3200" dirty="0">
                <a:solidFill>
                  <a:schemeClr val="bg1"/>
                </a:solidFill>
              </a:rPr>
              <a:t>&lt;</a:t>
            </a:r>
            <a:r>
              <a:rPr lang="en-US" sz="3200" dirty="0" err="1">
                <a:solidFill>
                  <a:schemeClr val="bg1"/>
                </a:solidFill>
              </a:rPr>
              <a:t>datalist</a:t>
            </a:r>
            <a:r>
              <a:rPr lang="en-US" sz="3200" dirty="0">
                <a:solidFill>
                  <a:schemeClr val="bg1"/>
                </a:solidFill>
              </a:rPr>
              <a:t>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D9741-1CF3-1A4C-B6BE-98E6BD84358D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F3D550-EF68-CA40-B482-4CF5F996D4F7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D99331-D71C-074F-9EBD-BCCA2610F033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9D8023-9617-184F-8556-41F3E5581B7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581F10-EA16-E64F-A91A-870CCC31C55B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Isi Element FORM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2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Text</a:t>
            </a:r>
          </a:p>
          <a:p>
            <a:r>
              <a:rPr lang="en-US" sz="3200" dirty="0">
                <a:solidFill>
                  <a:schemeClr val="bg1"/>
                </a:solidFill>
              </a:rPr>
              <a:t>Number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Password</a:t>
            </a:r>
          </a:p>
          <a:p>
            <a:r>
              <a:rPr lang="en-US" sz="3200" dirty="0">
                <a:solidFill>
                  <a:schemeClr val="bg1"/>
                </a:solidFill>
              </a:rPr>
              <a:t>Email</a:t>
            </a:r>
          </a:p>
          <a:p>
            <a:r>
              <a:rPr lang="en-US" sz="3200" dirty="0">
                <a:solidFill>
                  <a:schemeClr val="bg1"/>
                </a:solidFill>
              </a:rPr>
              <a:t>Checkbox</a:t>
            </a:r>
          </a:p>
          <a:p>
            <a:r>
              <a:rPr lang="en-US" sz="3200" dirty="0">
                <a:solidFill>
                  <a:schemeClr val="bg1"/>
                </a:solidFill>
              </a:rPr>
              <a:t>Radio</a:t>
            </a:r>
          </a:p>
          <a:p>
            <a:r>
              <a:rPr lang="en-US" sz="3200" dirty="0">
                <a:solidFill>
                  <a:schemeClr val="bg1"/>
                </a:solidFill>
              </a:rPr>
              <a:t>Tel</a:t>
            </a:r>
          </a:p>
          <a:p>
            <a:r>
              <a:rPr lang="en-US" sz="3200" dirty="0">
                <a:solidFill>
                  <a:schemeClr val="bg1"/>
                </a:solidFill>
              </a:rPr>
              <a:t>Hidden</a:t>
            </a:r>
          </a:p>
          <a:p>
            <a:r>
              <a:rPr lang="en-US" sz="3200" dirty="0">
                <a:solidFill>
                  <a:schemeClr val="bg1"/>
                </a:solidFill>
              </a:rPr>
              <a:t>File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Accept</a:t>
            </a:r>
          </a:p>
          <a:p>
            <a:r>
              <a:rPr lang="en-US" sz="3200" dirty="0">
                <a:solidFill>
                  <a:schemeClr val="bg1"/>
                </a:solidFill>
              </a:rPr>
              <a:t>Button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Button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Submit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Reset</a:t>
            </a:r>
          </a:p>
          <a:p>
            <a:pPr lvl="1"/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7D9741-1CF3-1A4C-B6BE-98E6BD84358D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F3D550-EF68-CA40-B482-4CF5F996D4F7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D99331-D71C-074F-9EBD-BCCA2610F033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9D8023-9617-184F-8556-41F3E5581B7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F581F10-EA16-E64F-A91A-870CCC31C55B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Isi Element FORM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627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&lt;table&gt; &lt;/table&gt;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DATA LIST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034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62B5B7-2E7A-4161-A758-E758C4CD9478}"/>
              </a:ext>
            </a:extLst>
          </p:cNvPr>
          <p:cNvSpPr/>
          <p:nvPr/>
        </p:nvSpPr>
        <p:spPr>
          <a:xfrm>
            <a:off x="7847585" y="2967335"/>
            <a:ext cx="19832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56CF71-0B4D-489B-9720-603E82049082}"/>
              </a:ext>
            </a:extLst>
          </p:cNvPr>
          <p:cNvSpPr/>
          <p:nvPr/>
        </p:nvSpPr>
        <p:spPr>
          <a:xfrm>
            <a:off x="3147818" y="1877677"/>
            <a:ext cx="43617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pengkondisian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D15C57-1623-4F80-BE75-6BD5F8A83508}"/>
              </a:ext>
            </a:extLst>
          </p:cNvPr>
          <p:cNvSpPr/>
          <p:nvPr/>
        </p:nvSpPr>
        <p:spPr>
          <a:xfrm>
            <a:off x="381836" y="3429000"/>
            <a:ext cx="566866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pengulangan</a:t>
            </a:r>
            <a:endParaRPr lang="en-U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F7626D-F5A7-4E72-8046-39CA4B525949}"/>
              </a:ext>
            </a:extLst>
          </p:cNvPr>
          <p:cNvSpPr/>
          <p:nvPr/>
        </p:nvSpPr>
        <p:spPr>
          <a:xfrm>
            <a:off x="8559378" y="954347"/>
            <a:ext cx="344992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Tipe</a:t>
            </a:r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86F92-F9ED-4320-AAE5-2DEDD16FD923}"/>
              </a:ext>
            </a:extLst>
          </p:cNvPr>
          <p:cNvSpPr/>
          <p:nvPr/>
        </p:nvSpPr>
        <p:spPr>
          <a:xfrm>
            <a:off x="273309" y="928328"/>
            <a:ext cx="24908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variable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EBC8FA-42AD-4CF5-AD92-033C9CB8293E}"/>
              </a:ext>
            </a:extLst>
          </p:cNvPr>
          <p:cNvSpPr/>
          <p:nvPr/>
        </p:nvSpPr>
        <p:spPr>
          <a:xfrm>
            <a:off x="3165417" y="5200783"/>
            <a:ext cx="25923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206D5-F046-482E-966C-B7E1F1988DB8}"/>
              </a:ext>
            </a:extLst>
          </p:cNvPr>
          <p:cNvSpPr/>
          <p:nvPr/>
        </p:nvSpPr>
        <p:spPr>
          <a:xfrm>
            <a:off x="7847585" y="5200783"/>
            <a:ext cx="215309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95527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3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/>
        </p:nvGraphicFramePr>
        <p:xfrm>
          <a:off x="7363325" y="3420909"/>
          <a:ext cx="392196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982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1960982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/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7FE23B-8E00-E84B-9C1C-E17BDBC10F7E}"/>
              </a:ext>
            </a:extLst>
          </p:cNvPr>
          <p:cNvCxnSpPr>
            <a:cxnSpLocks/>
          </p:cNvCxnSpPr>
          <p:nvPr/>
        </p:nvCxnSpPr>
        <p:spPr>
          <a:xfrm>
            <a:off x="6653487" y="3136548"/>
            <a:ext cx="4612734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7AD0E1-5539-0146-8107-04A227730588}"/>
              </a:ext>
            </a:extLst>
          </p:cNvPr>
          <p:cNvCxnSpPr>
            <a:cxnSpLocks/>
          </p:cNvCxnSpPr>
          <p:nvPr/>
        </p:nvCxnSpPr>
        <p:spPr>
          <a:xfrm flipV="1">
            <a:off x="7008496" y="3152317"/>
            <a:ext cx="1" cy="205859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095BE53-4D96-2249-8A4E-2539E8C61F42}"/>
              </a:ext>
            </a:extLst>
          </p:cNvPr>
          <p:cNvSpPr txBox="1"/>
          <p:nvPr/>
        </p:nvSpPr>
        <p:spPr>
          <a:xfrm rot="16200000">
            <a:off x="6083084" y="3928554"/>
            <a:ext cx="179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84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DBC6AA-E6FB-8C48-B729-2F584A407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2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Border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Cellpadding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Cellspacing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Align</a:t>
            </a:r>
          </a:p>
          <a:p>
            <a:endParaRPr lang="en-ID" sz="2800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C93BD5-DDCA-8C4D-A85A-EF966C71F8D0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157610-AE1A-A941-9AA6-93509F62C6ED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DAA9F65-245B-ED42-999B-CC7F5F5C7599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144016-D0BA-2445-8F79-FBC0B1C34EAC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4FDA38-7340-0244-99A7-B3FFB596E68F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Attribut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BD3698-1703-F640-A3BC-BD1FBB357CE1}"/>
              </a:ext>
            </a:extLst>
          </p:cNvPr>
          <p:cNvSpPr txBox="1"/>
          <p:nvPr/>
        </p:nvSpPr>
        <p:spPr>
          <a:xfrm>
            <a:off x="2606842" y="4789476"/>
            <a:ext cx="6978315" cy="1015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DEPRECATED</a:t>
            </a:r>
            <a:endParaRPr lang="en-ID" sz="6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8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273D8EA-0930-6B4F-A7E9-1399ED549A12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EE01987-5EA3-C144-A462-BC1C9965DDF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CF63AF-9523-2B43-9D17-E9D516A83020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C5209C9-68A0-0947-9FCA-FC24719C3AF4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83291DF-B31C-4B4E-A3B2-8B59859AB534}"/>
                </a:ext>
              </a:extLst>
            </p:cNvPr>
            <p:cNvSpPr txBox="1"/>
            <p:nvPr/>
          </p:nvSpPr>
          <p:spPr>
            <a:xfrm>
              <a:off x="1034209" y="1306821"/>
              <a:ext cx="47059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Merging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24" name="Rectangle: Rounded Corners 9">
            <a:extLst>
              <a:ext uri="{FF2B5EF4-FFF2-40B4-BE49-F238E27FC236}">
                <a16:creationId xmlns:a16="http://schemas.microsoft.com/office/drawing/2014/main" id="{C557FB12-4422-7E4F-965E-38B70D69169E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10">
            <a:extLst>
              <a:ext uri="{FF2B5EF4-FFF2-40B4-BE49-F238E27FC236}">
                <a16:creationId xmlns:a16="http://schemas.microsoft.com/office/drawing/2014/main" id="{2441FC0E-16D1-B249-99D6-40367EB3555F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: Top Corners Rounded 11">
            <a:extLst>
              <a:ext uri="{FF2B5EF4-FFF2-40B4-BE49-F238E27FC236}">
                <a16:creationId xmlns:a16="http://schemas.microsoft.com/office/drawing/2014/main" id="{DC7EA100-DC76-3643-9CB3-00861DFBBE96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: Top Corners Rounded 12">
            <a:extLst>
              <a:ext uri="{FF2B5EF4-FFF2-40B4-BE49-F238E27FC236}">
                <a16:creationId xmlns:a16="http://schemas.microsoft.com/office/drawing/2014/main" id="{63901BDC-5FF6-034F-9C11-C17A027CE260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2B0311-A183-3D43-A794-0CDAAB48EBDB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Rowspan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396EB6-7295-B346-80B9-A73AE00FADDE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Colspan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30" name="Table 28">
            <a:extLst>
              <a:ext uri="{FF2B5EF4-FFF2-40B4-BE49-F238E27FC236}">
                <a16:creationId xmlns:a16="http://schemas.microsoft.com/office/drawing/2014/main" id="{0CA350D4-4C17-D148-BD36-BE69E4156E5E}"/>
              </a:ext>
            </a:extLst>
          </p:cNvPr>
          <p:cNvGraphicFramePr>
            <a:graphicFrameLocks noGrp="1"/>
          </p:cNvGraphicFramePr>
          <p:nvPr/>
        </p:nvGraphicFramePr>
        <p:xfrm>
          <a:off x="6672555" y="3420909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 gridSpan="2">
                  <a:txBody>
                    <a:bodyPr/>
                    <a:lstStyle/>
                    <a:p>
                      <a:pPr algn="ctr"/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Penggabungan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2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kolom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lebih</a:t>
                      </a:r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18086F-F40F-EE43-88AB-9213CECA3A2C}"/>
              </a:ext>
            </a:extLst>
          </p:cNvPr>
          <p:cNvCxnSpPr>
            <a:cxnSpLocks/>
          </p:cNvCxnSpPr>
          <p:nvPr/>
        </p:nvCxnSpPr>
        <p:spPr>
          <a:xfrm>
            <a:off x="6653487" y="3136548"/>
            <a:ext cx="4612734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349107-D422-6C41-ABF8-D09FC5AEAEAA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276B38-76A2-F646-842B-D8EE1AE1926A}"/>
              </a:ext>
            </a:extLst>
          </p:cNvPr>
          <p:cNvCxnSpPr>
            <a:cxnSpLocks/>
          </p:cNvCxnSpPr>
          <p:nvPr/>
        </p:nvCxnSpPr>
        <p:spPr>
          <a:xfrm flipV="1">
            <a:off x="1144108" y="3005628"/>
            <a:ext cx="1" cy="205859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E2FA7A0-5588-8C4C-A8A0-7725E103BDEF}"/>
              </a:ext>
            </a:extLst>
          </p:cNvPr>
          <p:cNvSpPr txBox="1"/>
          <p:nvPr/>
        </p:nvSpPr>
        <p:spPr>
          <a:xfrm rot="16200000">
            <a:off x="218696" y="3781865"/>
            <a:ext cx="179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graphicFrame>
        <p:nvGraphicFramePr>
          <p:cNvPr id="40" name="Table 28">
            <a:extLst>
              <a:ext uri="{FF2B5EF4-FFF2-40B4-BE49-F238E27FC236}">
                <a16:creationId xmlns:a16="http://schemas.microsoft.com/office/drawing/2014/main" id="{26B7F408-3571-4441-BEE2-44D4393782FC}"/>
              </a:ext>
            </a:extLst>
          </p:cNvPr>
          <p:cNvGraphicFramePr>
            <a:graphicFrameLocks noGrp="1"/>
          </p:cNvGraphicFramePr>
          <p:nvPr/>
        </p:nvGraphicFramePr>
        <p:xfrm>
          <a:off x="1379769" y="3216961"/>
          <a:ext cx="3972912" cy="1718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456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1986456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43683">
                <a:tc rowSpan="3">
                  <a:txBody>
                    <a:bodyPr/>
                    <a:lstStyle/>
                    <a:p>
                      <a:pPr algn="ctr"/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Penggabungan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2 row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atau</a:t>
                      </a:r>
                      <a:r>
                        <a:rPr lang="en-ID" sz="15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ID" sz="1500" dirty="0" err="1">
                          <a:solidFill>
                            <a:schemeClr val="tx1"/>
                          </a:solidFill>
                        </a:rPr>
                        <a:t>lebih</a:t>
                      </a:r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43683">
                <a:tc v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30850"/>
                  </a:ext>
                </a:extLst>
              </a:tr>
              <a:tr h="343683">
                <a:tc vMerge="1"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43683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43683"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293" marR="74293" marT="37147" marB="37147" anchor="ctr">
                    <a:lnL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33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082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7BE1C2-AFCA-114C-A7F7-67F081ACA59C}"/>
              </a:ext>
            </a:extLst>
          </p:cNvPr>
          <p:cNvGraphicFramePr>
            <a:graphicFrameLocks noGrp="1"/>
          </p:cNvGraphicFramePr>
          <p:nvPr/>
        </p:nvGraphicFramePr>
        <p:xfrm>
          <a:off x="970545" y="1459972"/>
          <a:ext cx="10250910" cy="42610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85">
                  <a:extLst>
                    <a:ext uri="{9D8B030D-6E8A-4147-A177-3AD203B41FA5}">
                      <a16:colId xmlns:a16="http://schemas.microsoft.com/office/drawing/2014/main" val="356133397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4151436426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240045102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3985344143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856355801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487944005"/>
                    </a:ext>
                  </a:extLst>
                </a:gridCol>
              </a:tblGrid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5098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32123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14380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65552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38836"/>
                  </a:ext>
                </a:extLst>
              </a:tr>
              <a:tr h="7101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4795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F7B110-281A-3F40-A705-35C7BB4A7AFD}"/>
              </a:ext>
            </a:extLst>
          </p:cNvPr>
          <p:cNvCxnSpPr>
            <a:cxnSpLocks/>
          </p:cNvCxnSpPr>
          <p:nvPr/>
        </p:nvCxnSpPr>
        <p:spPr>
          <a:xfrm flipV="1">
            <a:off x="765708" y="1137000"/>
            <a:ext cx="0" cy="4584001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B48691-66C8-D940-B42A-7B1D20ED0217}"/>
              </a:ext>
            </a:extLst>
          </p:cNvPr>
          <p:cNvSpPr txBox="1"/>
          <p:nvPr/>
        </p:nvSpPr>
        <p:spPr>
          <a:xfrm rot="16200000">
            <a:off x="-1476235" y="3122115"/>
            <a:ext cx="4431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6x 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A9A61C-C8D9-D343-9BC0-F116C798922D}"/>
              </a:ext>
            </a:extLst>
          </p:cNvPr>
          <p:cNvCxnSpPr>
            <a:cxnSpLocks/>
          </p:cNvCxnSpPr>
          <p:nvPr/>
        </p:nvCxnSpPr>
        <p:spPr>
          <a:xfrm>
            <a:off x="1022537" y="1206914"/>
            <a:ext cx="10123512" cy="0"/>
          </a:xfrm>
          <a:prstGeom prst="line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E3E2AA-37BA-7B46-8F82-241895E3685E}"/>
              </a:ext>
            </a:extLst>
          </p:cNvPr>
          <p:cNvSpPr txBox="1"/>
          <p:nvPr/>
        </p:nvSpPr>
        <p:spPr>
          <a:xfrm>
            <a:off x="1126419" y="953857"/>
            <a:ext cx="10019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6x 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37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5A745E-3B50-7A4B-B37C-F0C1AD6F8217}"/>
              </a:ext>
            </a:extLst>
          </p:cNvPr>
          <p:cNvGraphicFramePr>
            <a:graphicFrameLocks noGrp="1"/>
          </p:cNvGraphicFramePr>
          <p:nvPr/>
        </p:nvGraphicFramePr>
        <p:xfrm>
          <a:off x="970545" y="1137000"/>
          <a:ext cx="10250910" cy="45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485">
                  <a:extLst>
                    <a:ext uri="{9D8B030D-6E8A-4147-A177-3AD203B41FA5}">
                      <a16:colId xmlns:a16="http://schemas.microsoft.com/office/drawing/2014/main" val="356133397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4151436426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240045102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3985344143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856355801"/>
                    </a:ext>
                  </a:extLst>
                </a:gridCol>
                <a:gridCol w="1708485">
                  <a:extLst>
                    <a:ext uri="{9D8B030D-6E8A-4147-A177-3AD203B41FA5}">
                      <a16:colId xmlns:a16="http://schemas.microsoft.com/office/drawing/2014/main" val="1487944005"/>
                    </a:ext>
                  </a:extLst>
                </a:gridCol>
              </a:tblGrid>
              <a:tr h="76400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5098"/>
                  </a:ext>
                </a:extLst>
              </a:tr>
              <a:tr h="764000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432123"/>
                  </a:ext>
                </a:extLst>
              </a:tr>
              <a:tr h="764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914380"/>
                  </a:ext>
                </a:extLst>
              </a:tr>
              <a:tr h="764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665552"/>
                  </a:ext>
                </a:extLst>
              </a:tr>
              <a:tr h="764000"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138836"/>
                  </a:ext>
                </a:extLst>
              </a:tr>
              <a:tr h="76400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47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72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Cascade Style Sheet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CSS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4939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493174-AA33-6D41-A4CA-5714821D6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1">
            <a:normAutofit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bg1"/>
                </a:solidFill>
              </a:rPr>
              <a:t>CSS </a:t>
            </a:r>
            <a:r>
              <a:rPr lang="en-US" sz="3200" dirty="0" err="1">
                <a:solidFill>
                  <a:schemeClr val="bg1"/>
                </a:solidFill>
              </a:rPr>
              <a:t>adalah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kepanjangaan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dari</a:t>
            </a:r>
            <a:r>
              <a:rPr lang="en-US" sz="3200" dirty="0">
                <a:solidFill>
                  <a:schemeClr val="bg1"/>
                </a:solidFill>
              </a:rPr>
              <a:t> </a:t>
            </a:r>
            <a:r>
              <a:rPr lang="en-US" sz="3200" i="1" dirty="0">
                <a:solidFill>
                  <a:schemeClr val="bg1"/>
                </a:solidFill>
              </a:rPr>
              <a:t>Cascading Style Sheets</a:t>
            </a:r>
            <a:r>
              <a:rPr lang="en-US" sz="3200" dirty="0">
                <a:solidFill>
                  <a:schemeClr val="bg1"/>
                </a:solidFill>
              </a:rPr>
              <a:t> yang </a:t>
            </a:r>
            <a:r>
              <a:rPr lang="en-US" sz="3200" dirty="0" err="1">
                <a:solidFill>
                  <a:schemeClr val="bg1"/>
                </a:solidFill>
              </a:rPr>
              <a:t>berguna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menyederhanakan</a:t>
            </a:r>
            <a:r>
              <a:rPr lang="en-US" sz="3200" dirty="0">
                <a:solidFill>
                  <a:schemeClr val="bg1"/>
                </a:solidFill>
              </a:rPr>
              <a:t> proses </a:t>
            </a:r>
            <a:r>
              <a:rPr lang="en-US" sz="3200" dirty="0" err="1">
                <a:solidFill>
                  <a:schemeClr val="bg1"/>
                </a:solidFill>
              </a:rPr>
              <a:t>pembuatan</a:t>
            </a:r>
            <a:r>
              <a:rPr lang="en-US" sz="3200" dirty="0">
                <a:solidFill>
                  <a:schemeClr val="bg1"/>
                </a:solidFill>
              </a:rPr>
              <a:t> website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mengatur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tertulis</a:t>
            </a:r>
            <a:r>
              <a:rPr lang="en-US" sz="3200" dirty="0">
                <a:solidFill>
                  <a:schemeClr val="bg1"/>
                </a:solidFill>
              </a:rPr>
              <a:t> di </a:t>
            </a:r>
            <a:r>
              <a:rPr lang="en-US" sz="3200" dirty="0" err="1">
                <a:solidFill>
                  <a:schemeClr val="bg1"/>
                </a:solidFill>
              </a:rPr>
              <a:t>bahasa</a:t>
            </a:r>
            <a:r>
              <a:rPr lang="en-US" sz="3200" dirty="0">
                <a:solidFill>
                  <a:schemeClr val="bg1"/>
                </a:solidFill>
              </a:rPr>
              <a:t> markup (HTML).</a:t>
            </a:r>
          </a:p>
          <a:p>
            <a:pPr marL="0" indent="0" algn="just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sz="3200" i="1" dirty="0">
                <a:solidFill>
                  <a:schemeClr val="bg1"/>
                </a:solidFill>
              </a:rPr>
              <a:t>Ex: color, size, position, </a:t>
            </a:r>
            <a:r>
              <a:rPr lang="en-US" sz="3200" i="1" dirty="0" err="1">
                <a:solidFill>
                  <a:schemeClr val="bg1"/>
                </a:solidFill>
              </a:rPr>
              <a:t>etc</a:t>
            </a:r>
            <a:endParaRPr lang="en-ID" sz="3200" i="1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5BCC14-695F-B44A-B42C-8F526831292D}"/>
              </a:ext>
            </a:extLst>
          </p:cNvPr>
          <p:cNvGrpSpPr/>
          <p:nvPr/>
        </p:nvGrpSpPr>
        <p:grpSpPr>
          <a:xfrm>
            <a:off x="-211015" y="1145342"/>
            <a:ext cx="4446131" cy="596706"/>
            <a:chOff x="-211015" y="1187546"/>
            <a:chExt cx="6190039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47101BE-F3EC-FE46-B9E4-487F6B589606}"/>
                </a:ext>
              </a:extLst>
            </p:cNvPr>
            <p:cNvGrpSpPr/>
            <p:nvPr/>
          </p:nvGrpSpPr>
          <p:grpSpPr>
            <a:xfrm>
              <a:off x="-211015" y="1187546"/>
              <a:ext cx="6190039" cy="596706"/>
              <a:chOff x="-211015" y="1187546"/>
              <a:chExt cx="6190039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79AA2B-A9F0-FC4B-B30B-2C2492A5361F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190039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ADFE99-58C7-CE40-861C-3D5F929DA017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22B80B-7987-0D4D-AE45-E0F4B17E00A0}"/>
                </a:ext>
              </a:extLst>
            </p:cNvPr>
            <p:cNvSpPr txBox="1"/>
            <p:nvPr/>
          </p:nvSpPr>
          <p:spPr>
            <a:xfrm>
              <a:off x="860000" y="1306821"/>
              <a:ext cx="48802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Apa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itu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css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474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89D0F7-89FF-B145-9296-6DB753BF3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23"/>
          <a:stretch/>
        </p:blipFill>
        <p:spPr>
          <a:xfrm>
            <a:off x="1186759" y="1226326"/>
            <a:ext cx="9818481" cy="46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466B6-F1FE-3F4C-A321-3634AF8F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73" y="2913213"/>
            <a:ext cx="7095053" cy="2687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2416B-379D-7444-A7DF-DCD3180A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8" y="1398557"/>
            <a:ext cx="10302726" cy="1007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1F8AA-BC23-3342-A204-0077D234143F}"/>
              </a:ext>
            </a:extLst>
          </p:cNvPr>
          <p:cNvSpPr txBox="1"/>
          <p:nvPr/>
        </p:nvSpPr>
        <p:spPr>
          <a:xfrm>
            <a:off x="558265" y="1028549"/>
            <a:ext cx="109984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</a:t>
            </a:r>
            <a:endParaRPr lang="en-ID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E2F0A-D650-2040-9B5D-7AE6456AA8D9}"/>
              </a:ext>
            </a:extLst>
          </p:cNvPr>
          <p:cNvSpPr txBox="1"/>
          <p:nvPr/>
        </p:nvSpPr>
        <p:spPr>
          <a:xfrm>
            <a:off x="-511743" y="3382628"/>
            <a:ext cx="109984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X</a:t>
            </a:r>
            <a:endParaRPr lang="en-ID" sz="10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96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871714" y="1253358"/>
            <a:ext cx="380604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Program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871714" y="2667449"/>
            <a:ext cx="619720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871714" y="4081540"/>
            <a:ext cx="948336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Bahasa </a:t>
            </a:r>
            <a:r>
              <a:rPr lang="en-US" sz="80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Pemrograman</a:t>
            </a:r>
            <a:endParaRPr 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1157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EE64B-53A7-5247-A00C-259726C70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13" y="1328286"/>
            <a:ext cx="5192987" cy="1184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97147F-AEE2-7E43-A234-1D231B98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13" y="3129414"/>
            <a:ext cx="66675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6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FAC9DE-8F25-CC4A-A3BB-ADBA6A205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66"/>
          <a:stretch/>
        </p:blipFill>
        <p:spPr>
          <a:xfrm>
            <a:off x="1631217" y="1350094"/>
            <a:ext cx="8929566" cy="448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4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C2FDB2-8915-7F4B-AA36-0B1F46D68132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48F718-BDCE-8445-9E10-531C5A3015C8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EE29AF-6530-B04B-A9EC-281CCA07B28B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289EC82-83EA-4D48-9FE7-7F2450553FC7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BDD5A1-21CF-C84A-911A-B7116BA75B2C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Cascading Style Sheet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27D2B9-B82C-C348-AC38-C834F5314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4219462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Aturan</a:t>
            </a:r>
            <a:r>
              <a:rPr lang="en-US" sz="3200" dirty="0">
                <a:solidFill>
                  <a:schemeClr val="bg1"/>
                </a:solidFill>
              </a:rPr>
              <a:t> yang </a:t>
            </a:r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mengubah</a:t>
            </a:r>
            <a:r>
              <a:rPr lang="en-US" sz="3200" dirty="0">
                <a:solidFill>
                  <a:schemeClr val="bg1"/>
                </a:solidFill>
              </a:rPr>
              <a:t> / </a:t>
            </a:r>
            <a:r>
              <a:rPr lang="en-US" sz="3200" dirty="0" err="1">
                <a:solidFill>
                  <a:schemeClr val="bg1"/>
                </a:solidFill>
              </a:rPr>
              <a:t>menampilkan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/ tag html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dibuat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terpisah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html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Bertujuan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menyederhanakan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pembuatan</a:t>
            </a:r>
            <a:r>
              <a:rPr lang="en-US" sz="3200" dirty="0">
                <a:solidFill>
                  <a:schemeClr val="bg1"/>
                </a:solidFill>
              </a:rPr>
              <a:t> website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memisahkan</a:t>
            </a:r>
            <a:r>
              <a:rPr lang="en-US" sz="3200" dirty="0">
                <a:solidFill>
                  <a:schemeClr val="bg1"/>
                </a:solidFill>
              </a:rPr>
              <a:t> style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konten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 file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digunakan</a:t>
            </a:r>
            <a:r>
              <a:rPr lang="en-US" dirty="0">
                <a:solidFill>
                  <a:schemeClr val="bg1"/>
                </a:solidFill>
              </a:rPr>
              <a:t> pada </a:t>
            </a:r>
            <a:r>
              <a:rPr lang="en-US" dirty="0" err="1">
                <a:solidFill>
                  <a:schemeClr val="bg1"/>
                </a:solidFill>
              </a:rPr>
              <a:t>banyak</a:t>
            </a:r>
            <a:r>
              <a:rPr lang="en-US" dirty="0">
                <a:solidFill>
                  <a:schemeClr val="bg1"/>
                </a:solidFill>
              </a:rPr>
              <a:t> file html</a:t>
            </a:r>
          </a:p>
          <a:p>
            <a:r>
              <a:rPr lang="en-US" dirty="0">
                <a:solidFill>
                  <a:schemeClr val="bg1"/>
                </a:solidFill>
              </a:rPr>
              <a:t>1 </a:t>
            </a:r>
            <a:r>
              <a:rPr lang="en-US" dirty="0" err="1">
                <a:solidFill>
                  <a:schemeClr val="bg1"/>
                </a:solidFill>
              </a:rPr>
              <a:t>halaman</a:t>
            </a:r>
            <a:r>
              <a:rPr lang="en-US" dirty="0">
                <a:solidFill>
                  <a:schemeClr val="bg1"/>
                </a:solidFill>
              </a:rPr>
              <a:t> website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terlihat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berbeda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menggunakan</a:t>
            </a:r>
            <a:r>
              <a:rPr lang="en-US" dirty="0">
                <a:solidFill>
                  <a:schemeClr val="bg1"/>
                </a:solidFill>
              </a:rPr>
              <a:t> 1 file </a:t>
            </a:r>
            <a:r>
              <a:rPr lang="en-US" dirty="0" err="1">
                <a:solidFill>
                  <a:schemeClr val="bg1"/>
                </a:solidFill>
              </a:rPr>
              <a:t>css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190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5DC8D4-EA9B-CC41-8FCE-E79A3E9E92FC}"/>
              </a:ext>
            </a:extLst>
          </p:cNvPr>
          <p:cNvGrpSpPr/>
          <p:nvPr/>
        </p:nvGrpSpPr>
        <p:grpSpPr>
          <a:xfrm>
            <a:off x="8142972" y="1060078"/>
            <a:ext cx="2156060" cy="1480991"/>
            <a:chOff x="6371923" y="3601148"/>
            <a:chExt cx="2512196" cy="1702371"/>
          </a:xfrm>
        </p:grpSpPr>
        <p:pic>
          <p:nvPicPr>
            <p:cNvPr id="6146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53D0E1F4-4022-0C4C-8211-B191F020B5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96ED05-D725-B34E-AB71-ED11493B4D02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1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A01BDD-F686-E44E-A187-EFBDC5F3CABB}"/>
              </a:ext>
            </a:extLst>
          </p:cNvPr>
          <p:cNvGrpSpPr/>
          <p:nvPr/>
        </p:nvGrpSpPr>
        <p:grpSpPr>
          <a:xfrm>
            <a:off x="8142971" y="2835941"/>
            <a:ext cx="2156060" cy="1480991"/>
            <a:chOff x="6371923" y="3601148"/>
            <a:chExt cx="2512196" cy="1702371"/>
          </a:xfrm>
        </p:grpSpPr>
        <p:pic>
          <p:nvPicPr>
            <p:cNvPr id="11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1BB84207-5821-5141-9404-EA7D745FB5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E484EC-69E0-E04A-BA71-A5B0111C7C60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67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2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B68AB-A107-8342-A3DE-F6181F8162C8}"/>
              </a:ext>
            </a:extLst>
          </p:cNvPr>
          <p:cNvGrpSpPr/>
          <p:nvPr/>
        </p:nvGrpSpPr>
        <p:grpSpPr>
          <a:xfrm>
            <a:off x="8142970" y="4611803"/>
            <a:ext cx="2156060" cy="1480991"/>
            <a:chOff x="6371923" y="3601148"/>
            <a:chExt cx="2512196" cy="1702371"/>
          </a:xfrm>
        </p:grpSpPr>
        <p:pic>
          <p:nvPicPr>
            <p:cNvPr id="14" name="Picture 2" descr="Browser window mockup. modern internet page. Premium Vector">
              <a:extLst>
                <a:ext uri="{FF2B5EF4-FFF2-40B4-BE49-F238E27FC236}">
                  <a16:creationId xmlns:a16="http://schemas.microsoft.com/office/drawing/2014/main" id="{D39677CE-F6E3-5F46-8088-0B7A300071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3" t="17239" r="14930" b="17489"/>
            <a:stretch/>
          </p:blipFill>
          <p:spPr bwMode="auto">
            <a:xfrm>
              <a:off x="6371923" y="3601148"/>
              <a:ext cx="2512195" cy="170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5AFA0F-72FD-5745-82CE-3FD4BEE8B844}"/>
                </a:ext>
              </a:extLst>
            </p:cNvPr>
            <p:cNvSpPr txBox="1"/>
            <p:nvPr/>
          </p:nvSpPr>
          <p:spPr>
            <a:xfrm>
              <a:off x="6371923" y="4159945"/>
              <a:ext cx="2512196" cy="672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Page 3</a:t>
              </a:r>
              <a:endParaRPr lang="en-ID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</p:grpSp>
      <p:pic>
        <p:nvPicPr>
          <p:cNvPr id="6148" name="Picture 4">
            <a:extLst>
              <a:ext uri="{FF2B5EF4-FFF2-40B4-BE49-F238E27FC236}">
                <a16:creationId xmlns:a16="http://schemas.microsoft.com/office/drawing/2014/main" id="{42A782CB-484E-EF4F-AC06-3DB08D4F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80" y="2483585"/>
            <a:ext cx="1890829" cy="189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Back with solid fill">
            <a:extLst>
              <a:ext uri="{FF2B5EF4-FFF2-40B4-BE49-F238E27FC236}">
                <a16:creationId xmlns:a16="http://schemas.microsoft.com/office/drawing/2014/main" id="{D645F1AA-E6D9-7E42-86AE-B843DDD13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3768" y="1262057"/>
            <a:ext cx="3303070" cy="1585762"/>
          </a:xfrm>
          <a:prstGeom prst="rect">
            <a:avLst/>
          </a:prstGeom>
        </p:spPr>
      </p:pic>
      <p:pic>
        <p:nvPicPr>
          <p:cNvPr id="19" name="Graphic 18" descr="Back with solid fill">
            <a:extLst>
              <a:ext uri="{FF2B5EF4-FFF2-40B4-BE49-F238E27FC236}">
                <a16:creationId xmlns:a16="http://schemas.microsoft.com/office/drawing/2014/main" id="{31C0EBF2-952A-6D42-B1F4-9F2A22769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281904" y="4611802"/>
            <a:ext cx="3303070" cy="1683119"/>
          </a:xfrm>
          <a:prstGeom prst="rect">
            <a:avLst/>
          </a:prstGeom>
        </p:spPr>
      </p:pic>
      <p:pic>
        <p:nvPicPr>
          <p:cNvPr id="23" name="Graphic 22" descr="Line arrow: Straight with solid fill">
            <a:extLst>
              <a:ext uri="{FF2B5EF4-FFF2-40B4-BE49-F238E27FC236}">
                <a16:creationId xmlns:a16="http://schemas.microsoft.com/office/drawing/2014/main" id="{D5BE84B1-8029-104A-8298-73F3FBA03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552748" y="2971800"/>
            <a:ext cx="2839451" cy="148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2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E682D2-DBCE-9B4C-A490-1F7953EE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7" y="1065165"/>
            <a:ext cx="9304605" cy="53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09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6B62EB-5E35-3B45-95F2-4E93D0D22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11" y="1146169"/>
            <a:ext cx="9139578" cy="52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5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9B21A9-CAAC-9241-B59E-6AFBEB14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21" y="1084141"/>
            <a:ext cx="9166558" cy="52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95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351271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Cascade Style Sheet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49704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ANATOMI CSS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8100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FA4A92-9193-CD41-9C6D-FB7975037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03" y="1309036"/>
            <a:ext cx="5737594" cy="1133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E2D45-AF01-8846-BA96-5FF62ABEA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001" y="4186989"/>
            <a:ext cx="3655997" cy="963596"/>
          </a:xfrm>
          <a:prstGeom prst="rect">
            <a:avLst/>
          </a:prstGeom>
        </p:spPr>
      </p:pic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D3C3F6C3-E253-6747-952A-448A8A405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4871" y="359744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FC5782-340D-2741-BC51-23E0C6F84B8C}"/>
              </a:ext>
            </a:extLst>
          </p:cNvPr>
          <p:cNvSpPr txBox="1"/>
          <p:nvPr/>
        </p:nvSpPr>
        <p:spPr>
          <a:xfrm>
            <a:off x="2012481" y="3597442"/>
            <a:ext cx="15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Selector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3" name="Graphic 12" descr="Back with solid fill">
            <a:extLst>
              <a:ext uri="{FF2B5EF4-FFF2-40B4-BE49-F238E27FC236}">
                <a16:creationId xmlns:a16="http://schemas.microsoft.com/office/drawing/2014/main" id="{9816970F-385A-FA48-928F-986116D9EB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9598" y="3171257"/>
            <a:ext cx="1497530" cy="1497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479275-A029-E840-B3BD-188DC8648795}"/>
              </a:ext>
            </a:extLst>
          </p:cNvPr>
          <p:cNvSpPr txBox="1"/>
          <p:nvPr/>
        </p:nvSpPr>
        <p:spPr>
          <a:xfrm>
            <a:off x="8604517" y="3429000"/>
            <a:ext cx="1020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Value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6" name="Graphic 15" descr="Arrow: Counter-clockwise curve with solid fill">
            <a:extLst>
              <a:ext uri="{FF2B5EF4-FFF2-40B4-BE49-F238E27FC236}">
                <a16:creationId xmlns:a16="http://schemas.microsoft.com/office/drawing/2014/main" id="{389675CB-D377-ED44-B7D5-E6C4D39410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5181599" y="4780680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6E1B3BB-285F-DF4B-B8FC-6C698BBBE73B}"/>
              </a:ext>
            </a:extLst>
          </p:cNvPr>
          <p:cNvSpPr txBox="1"/>
          <p:nvPr/>
        </p:nvSpPr>
        <p:spPr>
          <a:xfrm>
            <a:off x="5413005" y="5631848"/>
            <a:ext cx="1596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Property</a:t>
            </a:r>
            <a:endParaRPr lang="en-ID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4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FF2415-B121-D245-BD83-B04F5176C036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B7954F-A295-1148-BB41-CDD9C22BB2A0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B2CD42D-67C6-794E-BE51-4452311FE1B0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CB33DC0-5D3A-0444-896F-2B1DE0C38825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7F233C-384A-374C-B216-1959ED4DD3ED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Selector, Property, Value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7873577-3841-3D4D-9F50-D54E224CF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67" y="2682507"/>
            <a:ext cx="4349865" cy="1146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568C5F-43A4-4849-A703-87AEE8CE1957}"/>
              </a:ext>
            </a:extLst>
          </p:cNvPr>
          <p:cNvSpPr txBox="1"/>
          <p:nvPr/>
        </p:nvSpPr>
        <p:spPr>
          <a:xfrm>
            <a:off x="0" y="526787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developer.mozilla.org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-US/docs/Web/CSS/Reference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CFFCF-F5E9-8A47-B04E-14247FB1EBAD}"/>
              </a:ext>
            </a:extLst>
          </p:cNvPr>
          <p:cNvSpPr txBox="1"/>
          <p:nvPr/>
        </p:nvSpPr>
        <p:spPr>
          <a:xfrm>
            <a:off x="-1" y="4683095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CSS Reference</a:t>
            </a:r>
            <a:endParaRPr lang="en-ID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3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di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sesuatu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bisa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mempermudah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tujuan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manusia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Mobile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Game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Website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Virus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Desktop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21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D74FE48-2B2A-6C47-92D4-08C588515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0" y="1187546"/>
            <a:ext cx="1491175" cy="14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D56995-C589-B749-B5D5-07ACA40F7BD2}"/>
              </a:ext>
            </a:extLst>
          </p:cNvPr>
          <p:cNvGrpSpPr/>
          <p:nvPr/>
        </p:nvGrpSpPr>
        <p:grpSpPr>
          <a:xfrm>
            <a:off x="-211015" y="1145342"/>
            <a:ext cx="5740203" cy="596706"/>
            <a:chOff x="-211015" y="1187546"/>
            <a:chExt cx="574020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7D249A-3316-0E45-9B33-1110DCA64DF3}"/>
                </a:ext>
              </a:extLst>
            </p:cNvPr>
            <p:cNvGrpSpPr/>
            <p:nvPr/>
          </p:nvGrpSpPr>
          <p:grpSpPr>
            <a:xfrm>
              <a:off x="-211015" y="1187546"/>
              <a:ext cx="5740203" cy="596706"/>
              <a:chOff x="-211015" y="1187546"/>
              <a:chExt cx="574020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2B9F7B-A4D0-6D46-8E8A-E28DC11BEA9D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574020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4AA0E1-40F7-F34D-9E9C-EF86A62B316F}"/>
                  </a:ext>
                </a:extLst>
              </p:cNvPr>
              <p:cNvSpPr/>
              <p:nvPr/>
            </p:nvSpPr>
            <p:spPr>
              <a:xfrm>
                <a:off x="0" y="1339946"/>
                <a:ext cx="5371514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B2F941-A140-5F48-81B5-5553C449BF29}"/>
                </a:ext>
              </a:extLst>
            </p:cNvPr>
            <p:cNvSpPr txBox="1"/>
            <p:nvPr/>
          </p:nvSpPr>
          <p:spPr>
            <a:xfrm>
              <a:off x="450166" y="1322587"/>
              <a:ext cx="4921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Metode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Pemanggilan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3B25ECA8-362F-564B-91C4-9BB06E24DFFB}"/>
              </a:ext>
            </a:extLst>
          </p:cNvPr>
          <p:cNvSpPr/>
          <p:nvPr/>
        </p:nvSpPr>
        <p:spPr>
          <a:xfrm>
            <a:off x="1613100" y="2691244"/>
            <a:ext cx="1491175" cy="149117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57D3C1-8B4E-074B-8A10-C807189A19A7}"/>
              </a:ext>
            </a:extLst>
          </p:cNvPr>
          <p:cNvSpPr/>
          <p:nvPr/>
        </p:nvSpPr>
        <p:spPr>
          <a:xfrm>
            <a:off x="5168214" y="2691244"/>
            <a:ext cx="1491175" cy="1491175"/>
          </a:xfrm>
          <a:prstGeom prst="ellips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17E792-C256-AA42-AB49-5EAA9807F7F1}"/>
              </a:ext>
            </a:extLst>
          </p:cNvPr>
          <p:cNvSpPr/>
          <p:nvPr/>
        </p:nvSpPr>
        <p:spPr>
          <a:xfrm>
            <a:off x="8825750" y="2691244"/>
            <a:ext cx="1491175" cy="149117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A69B3-E242-F04D-AF06-510CE58DB5D7}"/>
              </a:ext>
            </a:extLst>
          </p:cNvPr>
          <p:cNvSpPr txBox="1"/>
          <p:nvPr/>
        </p:nvSpPr>
        <p:spPr>
          <a:xfrm>
            <a:off x="1514625" y="4297479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INLINE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55411-8DD3-0640-8C00-6A33131E6D40}"/>
              </a:ext>
            </a:extLst>
          </p:cNvPr>
          <p:cNvSpPr txBox="1"/>
          <p:nvPr/>
        </p:nvSpPr>
        <p:spPr>
          <a:xfrm>
            <a:off x="5069739" y="4297482"/>
            <a:ext cx="1688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 FILE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D96687-E096-2B40-9E28-78B4C4FDBA12}"/>
              </a:ext>
            </a:extLst>
          </p:cNvPr>
          <p:cNvSpPr txBox="1"/>
          <p:nvPr/>
        </p:nvSpPr>
        <p:spPr>
          <a:xfrm>
            <a:off x="8624853" y="4303383"/>
            <a:ext cx="1958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EXTERNAL</a:t>
            </a:r>
            <a:endParaRPr lang="en-ID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01D01E-2027-7F46-B2AE-E7A0E43C417C}"/>
              </a:ext>
            </a:extLst>
          </p:cNvPr>
          <p:cNvSpPr txBox="1"/>
          <p:nvPr/>
        </p:nvSpPr>
        <p:spPr>
          <a:xfrm>
            <a:off x="868679" y="4760910"/>
            <a:ext cx="27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Menambahkan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attribute </a:t>
            </a:r>
            <a:r>
              <a:rPr lang="en-US" sz="1600" i="1" dirty="0">
                <a:solidFill>
                  <a:schemeClr val="bg1"/>
                </a:solidFill>
                <a:latin typeface="Avenir Next LT Pro" panose="020B0504020202020204" pitchFamily="34" charset="0"/>
              </a:rPr>
              <a:t>style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kedalam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61C4F7-9CB6-E54F-8276-EE358272BB89}"/>
              </a:ext>
            </a:extLst>
          </p:cNvPr>
          <p:cNvSpPr txBox="1"/>
          <p:nvPr/>
        </p:nvSpPr>
        <p:spPr>
          <a:xfrm>
            <a:off x="4562652" y="4760910"/>
            <a:ext cx="2702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Menambahkan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 &lt;style&gt;&lt;/style&gt;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0F184-C342-984B-B0F4-B43AD8C51CB1}"/>
              </a:ext>
            </a:extLst>
          </p:cNvPr>
          <p:cNvSpPr txBox="1"/>
          <p:nvPr/>
        </p:nvSpPr>
        <p:spPr>
          <a:xfrm>
            <a:off x="8389097" y="4805535"/>
            <a:ext cx="2702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Memanggil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file external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kedalam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html </a:t>
            </a:r>
            <a:r>
              <a:rPr lang="en-US" sz="1600" dirty="0" err="1">
                <a:solidFill>
                  <a:schemeClr val="bg1"/>
                </a:solidFill>
                <a:latin typeface="Avenir Next LT Pro" panose="020B0504020202020204" pitchFamily="34" charset="0"/>
              </a:rPr>
              <a:t>menggunakan</a:t>
            </a:r>
            <a:r>
              <a:rPr lang="en-US" sz="1600" dirty="0">
                <a:solidFill>
                  <a:schemeClr val="bg1"/>
                </a:solidFill>
                <a:latin typeface="Avenir Next LT Pro" panose="020B0504020202020204" pitchFamily="34" charset="0"/>
              </a:rPr>
              <a:t> tag &lt;link&gt;</a:t>
            </a:r>
            <a:endParaRPr lang="en-ID" sz="1600" dirty="0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E90390-A615-BD4E-9103-95DC5BC6D71A}"/>
              </a:ext>
            </a:extLst>
          </p:cNvPr>
          <p:cNvSpPr txBox="1"/>
          <p:nvPr/>
        </p:nvSpPr>
        <p:spPr>
          <a:xfrm>
            <a:off x="1760223" y="3052105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01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DBB40-D6EF-8A4D-A545-57F315C9C97C}"/>
              </a:ext>
            </a:extLst>
          </p:cNvPr>
          <p:cNvSpPr txBox="1"/>
          <p:nvPr/>
        </p:nvSpPr>
        <p:spPr>
          <a:xfrm>
            <a:off x="5346989" y="3052107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02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1A1DE2-034B-434A-A777-B2742E521ECC}"/>
              </a:ext>
            </a:extLst>
          </p:cNvPr>
          <p:cNvSpPr txBox="1"/>
          <p:nvPr/>
        </p:nvSpPr>
        <p:spPr>
          <a:xfrm>
            <a:off x="9037352" y="3052106"/>
            <a:ext cx="1133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03</a:t>
            </a:r>
            <a:endParaRPr lang="en-ID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93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6F5AC3-21CA-A34D-88EC-EEF5CB54E72F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AAF153-B0CF-7047-A8F7-55812841D706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EC9053-FC68-4E4F-867B-3B9651565A06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42BB88-AED6-7345-A712-29B8F1D2A029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10A34-4137-2C4A-8381-157FF3074110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Selector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11" name="Graphic 10" descr="Back with solid fill">
            <a:extLst>
              <a:ext uri="{FF2B5EF4-FFF2-40B4-BE49-F238E27FC236}">
                <a16:creationId xmlns:a16="http://schemas.microsoft.com/office/drawing/2014/main" id="{E6D3CC8F-F451-6B47-AE83-9B2CB286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644" y="79061"/>
            <a:ext cx="6545179" cy="722324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86403AE-31AE-454F-B1BB-4F8A1C4DE9BA}"/>
              </a:ext>
            </a:extLst>
          </p:cNvPr>
          <p:cNvGrpSpPr/>
          <p:nvPr/>
        </p:nvGrpSpPr>
        <p:grpSpPr>
          <a:xfrm>
            <a:off x="-906086" y="4869769"/>
            <a:ext cx="6395695" cy="584775"/>
            <a:chOff x="-819459" y="5131719"/>
            <a:chExt cx="6395695" cy="5847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1B6F6A-E224-1F42-A79A-C78518C54C80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Element HTML (tag)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4" name="Graphic 13" descr="Bullseye with solid fill">
              <a:extLst>
                <a:ext uri="{FF2B5EF4-FFF2-40B4-BE49-F238E27FC236}">
                  <a16:creationId xmlns:a16="http://schemas.microsoft.com/office/drawing/2014/main" id="{CCC89937-BDA4-2B49-BDA8-A3522795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E69FFB-7E29-9F43-9D58-12B3719B6BA7}"/>
              </a:ext>
            </a:extLst>
          </p:cNvPr>
          <p:cNvGrpSpPr/>
          <p:nvPr/>
        </p:nvGrpSpPr>
        <p:grpSpPr>
          <a:xfrm>
            <a:off x="-299695" y="3886575"/>
            <a:ext cx="6395695" cy="584775"/>
            <a:chOff x="-819459" y="5131719"/>
            <a:chExt cx="6395695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E71AD7-A3C5-FB49-8341-1B7CFA39BFDF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Class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18" name="Graphic 17" descr="Bullseye with solid fill">
              <a:extLst>
                <a:ext uri="{FF2B5EF4-FFF2-40B4-BE49-F238E27FC236}">
                  <a16:creationId xmlns:a16="http://schemas.microsoft.com/office/drawing/2014/main" id="{627FE4C9-0CCC-AE4B-B63B-70824CF24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53F1A4-DD9E-9546-BA13-1F66014BE77B}"/>
              </a:ext>
            </a:extLst>
          </p:cNvPr>
          <p:cNvGrpSpPr/>
          <p:nvPr/>
        </p:nvGrpSpPr>
        <p:grpSpPr>
          <a:xfrm>
            <a:off x="372177" y="2903381"/>
            <a:ext cx="6395695" cy="584775"/>
            <a:chOff x="-819459" y="5131719"/>
            <a:chExt cx="6395695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761DDE-04EA-BB4B-B121-D6DA8C67A997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Id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21" name="Graphic 20" descr="Bullseye with solid fill">
              <a:extLst>
                <a:ext uri="{FF2B5EF4-FFF2-40B4-BE49-F238E27FC236}">
                  <a16:creationId xmlns:a16="http://schemas.microsoft.com/office/drawing/2014/main" id="{0093BDFD-AB94-4848-A566-072897FA6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09C4FC-0721-8541-B5F3-003DE70CA9CB}"/>
              </a:ext>
            </a:extLst>
          </p:cNvPr>
          <p:cNvGrpSpPr/>
          <p:nvPr/>
        </p:nvGrpSpPr>
        <p:grpSpPr>
          <a:xfrm>
            <a:off x="1825884" y="1925642"/>
            <a:ext cx="6395695" cy="584775"/>
            <a:chOff x="-819459" y="5131719"/>
            <a:chExt cx="6395695" cy="5847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000A2E-C701-2B4A-8D45-557B37326AB4}"/>
                </a:ext>
              </a:extLst>
            </p:cNvPr>
            <p:cNvSpPr txBox="1"/>
            <p:nvPr/>
          </p:nvSpPr>
          <p:spPr>
            <a:xfrm>
              <a:off x="-819459" y="5131719"/>
              <a:ext cx="55922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</a:rPr>
                <a:t>Complex Selector</a:t>
              </a:r>
              <a:endParaRPr lang="en-ID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endParaRPr>
            </a:p>
          </p:txBody>
        </p:sp>
        <p:pic>
          <p:nvPicPr>
            <p:cNvPr id="24" name="Graphic 23" descr="Bullseye with solid fill">
              <a:extLst>
                <a:ext uri="{FF2B5EF4-FFF2-40B4-BE49-F238E27FC236}">
                  <a16:creationId xmlns:a16="http://schemas.microsoft.com/office/drawing/2014/main" id="{1A9DE957-68BB-E944-9BA5-020889D36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9036" y="5201544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2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26F5AC3-21CA-A34D-88EC-EEF5CB54E72F}"/>
              </a:ext>
            </a:extLst>
          </p:cNvPr>
          <p:cNvGrpSpPr/>
          <p:nvPr/>
        </p:nvGrpSpPr>
        <p:grpSpPr>
          <a:xfrm>
            <a:off x="-211015" y="1145342"/>
            <a:ext cx="4375391" cy="596706"/>
            <a:chOff x="-211015" y="1187546"/>
            <a:chExt cx="6091553" cy="5967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DAAF153-B0CF-7047-A8F7-55812841D706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EC9053-FC68-4E4F-867B-3B9651565A06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342BB88-AED6-7345-A712-29B8F1D2A029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E10A34-4137-2C4A-8381-157FF3074110}"/>
                </a:ext>
              </a:extLst>
            </p:cNvPr>
            <p:cNvSpPr txBox="1"/>
            <p:nvPr/>
          </p:nvSpPr>
          <p:spPr>
            <a:xfrm>
              <a:off x="364179" y="1306821"/>
              <a:ext cx="53760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Ketentuan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Selector CSS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EB4CE2A-17CC-2F49-841F-6DE6C785C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3372"/>
            <a:ext cx="10515600" cy="3587999"/>
          </a:xfrm>
        </p:spPr>
        <p:txBody>
          <a:bodyPr numCol="1">
            <a:normAutofit fontScale="92500"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Sebuah</a:t>
            </a:r>
            <a:r>
              <a:rPr lang="en-US" sz="3200" dirty="0">
                <a:solidFill>
                  <a:schemeClr val="bg1"/>
                </a:solidFill>
              </a:rPr>
              <a:t> element HTML </a:t>
            </a:r>
            <a:r>
              <a:rPr lang="en-US" sz="3200" dirty="0" err="1">
                <a:solidFill>
                  <a:schemeClr val="bg1"/>
                </a:solidFill>
              </a:rPr>
              <a:t>hanya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boleh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memiliki</a:t>
            </a:r>
            <a:r>
              <a:rPr lang="en-US" sz="3200" dirty="0">
                <a:solidFill>
                  <a:schemeClr val="bg1"/>
                </a:solidFill>
              </a:rPr>
              <a:t> 1 id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Setiap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halaman</a:t>
            </a:r>
            <a:r>
              <a:rPr lang="en-US" sz="3200" dirty="0">
                <a:solidFill>
                  <a:schemeClr val="bg1"/>
                </a:solidFill>
              </a:rPr>
              <a:t> (page) </a:t>
            </a:r>
            <a:r>
              <a:rPr lang="en-US" sz="3200" dirty="0" err="1">
                <a:solidFill>
                  <a:schemeClr val="bg1"/>
                </a:solidFill>
              </a:rPr>
              <a:t>hanya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boleh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memiliki</a:t>
            </a:r>
            <a:r>
              <a:rPr lang="en-US" sz="3200" dirty="0">
                <a:solidFill>
                  <a:schemeClr val="bg1"/>
                </a:solidFill>
              </a:rPr>
              <a:t> 1 </a:t>
            </a:r>
            <a:r>
              <a:rPr lang="en-US" sz="3200" dirty="0" err="1">
                <a:solidFill>
                  <a:schemeClr val="bg1"/>
                </a:solidFill>
              </a:rPr>
              <a:t>elemen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dengan</a:t>
            </a:r>
            <a:r>
              <a:rPr lang="en-US" sz="3200" dirty="0">
                <a:solidFill>
                  <a:schemeClr val="bg1"/>
                </a:solidFill>
              </a:rPr>
              <a:t> id </a:t>
            </a:r>
            <a:r>
              <a:rPr lang="en-US" sz="3200" dirty="0" err="1">
                <a:solidFill>
                  <a:schemeClr val="bg1"/>
                </a:solidFill>
              </a:rPr>
              <a:t>tersebut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err="1">
                <a:solidFill>
                  <a:schemeClr val="bg1"/>
                </a:solidFill>
              </a:rPr>
              <a:t>Atribut</a:t>
            </a:r>
            <a:r>
              <a:rPr lang="en-US" sz="3200" dirty="0">
                <a:solidFill>
                  <a:schemeClr val="bg1"/>
                </a:solidFill>
              </a:rPr>
              <a:t> ID </a:t>
            </a:r>
            <a:r>
              <a:rPr lang="en-US" sz="3200" dirty="0" err="1">
                <a:solidFill>
                  <a:schemeClr val="bg1"/>
                </a:solidFill>
              </a:rPr>
              <a:t>dapat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sebagai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penanda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halaman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link</a:t>
            </a:r>
          </a:p>
          <a:p>
            <a:r>
              <a:rPr lang="en-US" sz="3200" dirty="0">
                <a:solidFill>
                  <a:schemeClr val="bg1"/>
                </a:solidFill>
              </a:rPr>
              <a:t>ID </a:t>
            </a:r>
            <a:r>
              <a:rPr lang="en-US" sz="3200" dirty="0" err="1">
                <a:solidFill>
                  <a:schemeClr val="bg1"/>
                </a:solidFill>
              </a:rPr>
              <a:t>bisa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juga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Javascript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ID </a:t>
            </a:r>
            <a:r>
              <a:rPr lang="en-US" sz="3200" dirty="0" err="1">
                <a:solidFill>
                  <a:schemeClr val="bg1"/>
                </a:solidFill>
              </a:rPr>
              <a:t>sebaiknya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tidak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digunakan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untuk</a:t>
            </a:r>
            <a:r>
              <a:rPr lang="en-US" sz="3200" dirty="0">
                <a:solidFill>
                  <a:schemeClr val="bg1"/>
                </a:solidFill>
              </a:rPr>
              <a:t> CSS (</a:t>
            </a:r>
            <a:r>
              <a:rPr lang="en-US" sz="3200" dirty="0" err="1">
                <a:solidFill>
                  <a:schemeClr val="bg1"/>
                </a:solidFill>
              </a:rPr>
              <a:t>lebih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baik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gunakan</a:t>
            </a:r>
            <a:r>
              <a:rPr lang="en-US" sz="3200" dirty="0">
                <a:solidFill>
                  <a:schemeClr val="bg1"/>
                </a:solidFill>
              </a:rPr>
              <a:t> class selector)</a:t>
            </a:r>
          </a:p>
        </p:txBody>
      </p:sp>
    </p:spTree>
    <p:extLst>
      <p:ext uri="{BB962C8B-B14F-4D97-AF65-F5344CB8AC3E}">
        <p14:creationId xmlns:p14="http://schemas.microsoft.com/office/powerpoint/2010/main" val="2571416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The most </a:t>
            </a:r>
            <a:r>
              <a:rPr lang="en-US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powerfull</a:t>
            </a:r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programming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&lt;JavaScript&gt;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4464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 Topic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Variable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Nilai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data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Angka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String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aritmatika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 + - / * %)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pembanding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perintah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itenary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Operator unary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43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B6C6E1-9C3E-4BA3-ABBF-6AF83F6787DC}"/>
              </a:ext>
            </a:extLst>
          </p:cNvPr>
          <p:cNvSpPr txBox="1"/>
          <p:nvPr/>
        </p:nvSpPr>
        <p:spPr>
          <a:xfrm>
            <a:off x="0" y="332840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Hypertext Markup Language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24460-13CF-4B56-9DB6-F909FF6E8E9E}"/>
              </a:ext>
            </a:extLst>
          </p:cNvPr>
          <p:cNvSpPr txBox="1"/>
          <p:nvPr/>
        </p:nvSpPr>
        <p:spPr>
          <a:xfrm>
            <a:off x="0" y="2413337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&lt;HTML&gt;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13427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1DEDD7-8B79-4FE9-BBA1-608F0761E99C}"/>
              </a:ext>
            </a:extLst>
          </p:cNvPr>
          <p:cNvSpPr txBox="1"/>
          <p:nvPr/>
        </p:nvSpPr>
        <p:spPr>
          <a:xfrm>
            <a:off x="0" y="330408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&lt;div&gt; &lt;/div&gt;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63CAB9-2845-4D8B-A2F2-23C49491C8B3}"/>
              </a:ext>
            </a:extLst>
          </p:cNvPr>
          <p:cNvSpPr txBox="1"/>
          <p:nvPr/>
        </p:nvSpPr>
        <p:spPr>
          <a:xfrm>
            <a:off x="0" y="411864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&lt;span&gt; &lt;/span&gt;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A0E5-F406-42A7-8F32-3746C24A66D2}"/>
              </a:ext>
            </a:extLst>
          </p:cNvPr>
          <p:cNvSpPr txBox="1"/>
          <p:nvPr/>
        </p:nvSpPr>
        <p:spPr>
          <a:xfrm>
            <a:off x="0" y="2288426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GROUP ELEMENT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0668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&lt;div&gt; &lt;/div&gt;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defines a division or a section in an HTML document.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used as a container for HTML elements - which is then styled with CSS or manipulated with JavaScript.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The &lt;div&gt; tag is easily styled by using the class or id attribute.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Any sort of content can be put inside the &lt;div&gt; tag! 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By default, browsers always place a line break before and after the &lt;div&gt; element.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839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2D7F-88C1-4D06-8C82-B963CB55D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&lt;input&gt;</a:t>
            </a:r>
          </a:p>
          <a:p>
            <a:r>
              <a:rPr lang="en-US" dirty="0">
                <a:solidFill>
                  <a:schemeClr val="bg1"/>
                </a:solidFill>
              </a:rPr>
              <a:t>&lt;label&gt;</a:t>
            </a:r>
          </a:p>
          <a:p>
            <a:r>
              <a:rPr lang="en-US" dirty="0">
                <a:solidFill>
                  <a:schemeClr val="bg1"/>
                </a:solidFill>
              </a:rPr>
              <a:t>&lt;select&gt;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textarea</a:t>
            </a:r>
            <a:r>
              <a:rPr lang="en-US" dirty="0">
                <a:solidFill>
                  <a:schemeClr val="bg1"/>
                </a:solidFill>
              </a:rPr>
              <a:t>&gt;</a:t>
            </a:r>
          </a:p>
          <a:p>
            <a:r>
              <a:rPr lang="en-US" dirty="0">
                <a:solidFill>
                  <a:schemeClr val="bg1"/>
                </a:solidFill>
              </a:rPr>
              <a:t>&lt;button&gt;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fieldset</a:t>
            </a:r>
            <a:r>
              <a:rPr lang="en-US" dirty="0">
                <a:solidFill>
                  <a:schemeClr val="bg1"/>
                </a:solidFill>
              </a:rPr>
              <a:t>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grouping form / </a:t>
            </a:r>
            <a:r>
              <a:rPr lang="en-US" dirty="0" err="1">
                <a:solidFill>
                  <a:schemeClr val="bg1"/>
                </a:solidFill>
              </a:rPr>
              <a:t>bisa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stepper</a:t>
            </a:r>
          </a:p>
          <a:p>
            <a:r>
              <a:rPr lang="en-US" dirty="0">
                <a:solidFill>
                  <a:schemeClr val="bg1"/>
                </a:solidFill>
              </a:rPr>
              <a:t>&lt;legend&gt;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datalist</a:t>
            </a:r>
            <a:r>
              <a:rPr lang="en-US" dirty="0">
                <a:solidFill>
                  <a:schemeClr val="bg1"/>
                </a:solidFill>
              </a:rPr>
              <a:t>&gt; =&gt;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history search</a:t>
            </a:r>
          </a:p>
          <a:p>
            <a:r>
              <a:rPr lang="en-US" dirty="0">
                <a:solidFill>
                  <a:schemeClr val="bg1"/>
                </a:solidFill>
              </a:rPr>
              <a:t>&lt;output&gt;</a:t>
            </a:r>
          </a:p>
          <a:p>
            <a:r>
              <a:rPr lang="en-US" dirty="0">
                <a:solidFill>
                  <a:schemeClr val="bg1"/>
                </a:solidFill>
              </a:rPr>
              <a:t>&lt;option&gt;</a:t>
            </a:r>
          </a:p>
          <a:p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optgroup</a:t>
            </a:r>
            <a:r>
              <a:rPr lang="en-US" dirty="0">
                <a:solidFill>
                  <a:schemeClr val="bg1"/>
                </a:solidFill>
              </a:rPr>
              <a:t>&gt;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076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CD2EFD-3D66-48E3-8A5D-06B4C65868B8}"/>
              </a:ext>
            </a:extLst>
          </p:cNvPr>
          <p:cNvSpPr txBox="1"/>
          <p:nvPr/>
        </p:nvSpPr>
        <p:spPr>
          <a:xfrm>
            <a:off x="0" y="91961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TABLE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BA0E1B2-03F3-4237-B5FA-45496359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30986"/>
              </p:ext>
            </p:extLst>
          </p:nvPr>
        </p:nvGraphicFramePr>
        <p:xfrm>
          <a:off x="2032000" y="2658824"/>
          <a:ext cx="8128000" cy="24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1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1224000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1,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/>
                        <a:t>Col 2, Row 2</a:t>
                      </a:r>
                      <a:endParaRPr lang="en-ID" sz="44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825D3A-CB90-4A71-82B8-2AF2D4515F2F}"/>
              </a:ext>
            </a:extLst>
          </p:cNvPr>
          <p:cNvSpPr txBox="1"/>
          <p:nvPr/>
        </p:nvSpPr>
        <p:spPr>
          <a:xfrm>
            <a:off x="2032000" y="2066218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DB6CD-0413-4ED5-A570-73FF513B144C}"/>
              </a:ext>
            </a:extLst>
          </p:cNvPr>
          <p:cNvSpPr txBox="1"/>
          <p:nvPr/>
        </p:nvSpPr>
        <p:spPr>
          <a:xfrm rot="16200000">
            <a:off x="1104708" y="3034361"/>
            <a:ext cx="123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Row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1A92FD3-1961-42D8-9013-525A4DC3B498}"/>
              </a:ext>
            </a:extLst>
          </p:cNvPr>
          <p:cNvSpPr/>
          <p:nvPr/>
        </p:nvSpPr>
        <p:spPr>
          <a:xfrm>
            <a:off x="7646276" y="4950372"/>
            <a:ext cx="874520" cy="868025"/>
          </a:xfrm>
          <a:custGeom>
            <a:avLst/>
            <a:gdLst>
              <a:gd name="connsiteX0" fmla="*/ 0 w 874520"/>
              <a:gd name="connsiteY0" fmla="*/ 0 h 868025"/>
              <a:gd name="connsiteX1" fmla="*/ 189186 w 874520"/>
              <a:gd name="connsiteY1" fmla="*/ 677918 h 868025"/>
              <a:gd name="connsiteX2" fmla="*/ 804041 w 874520"/>
              <a:gd name="connsiteY2" fmla="*/ 851338 h 868025"/>
              <a:gd name="connsiteX3" fmla="*/ 835572 w 874520"/>
              <a:gd name="connsiteY3" fmla="*/ 851338 h 868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4520" h="868025">
                <a:moveTo>
                  <a:pt x="0" y="0"/>
                </a:moveTo>
                <a:cubicBezTo>
                  <a:pt x="27589" y="268014"/>
                  <a:pt x="55179" y="536028"/>
                  <a:pt x="189186" y="677918"/>
                </a:cubicBezTo>
                <a:cubicBezTo>
                  <a:pt x="323193" y="819808"/>
                  <a:pt x="696310" y="822435"/>
                  <a:pt x="804041" y="851338"/>
                </a:cubicBezTo>
                <a:cubicBezTo>
                  <a:pt x="911772" y="880241"/>
                  <a:pt x="873672" y="865789"/>
                  <a:pt x="835572" y="851338"/>
                </a:cubicBezTo>
              </a:path>
            </a:pathLst>
          </a:custGeom>
          <a:noFill/>
          <a:ln w="57150">
            <a:solidFill>
              <a:srgbClr val="FF33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3452E0-1C69-44B6-9815-4E099E2C29C5}"/>
              </a:ext>
            </a:extLst>
          </p:cNvPr>
          <p:cNvSpPr txBox="1"/>
          <p:nvPr/>
        </p:nvSpPr>
        <p:spPr>
          <a:xfrm>
            <a:off x="8083536" y="5599538"/>
            <a:ext cx="17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Cell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2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3ACF8F-14E1-434E-9B18-1C664DA4DF91}"/>
              </a:ext>
            </a:extLst>
          </p:cNvPr>
          <p:cNvSpPr/>
          <p:nvPr/>
        </p:nvSpPr>
        <p:spPr>
          <a:xfrm>
            <a:off x="0" y="977463"/>
            <a:ext cx="12192000" cy="14189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24675962-8920-41A9-86F4-01B2936D428F}"/>
              </a:ext>
            </a:extLst>
          </p:cNvPr>
          <p:cNvSpPr/>
          <p:nvPr/>
        </p:nvSpPr>
        <p:spPr>
          <a:xfrm rot="10800000">
            <a:off x="1639614" y="1119353"/>
            <a:ext cx="9017876" cy="772510"/>
          </a:xfrm>
          <a:prstGeom prst="round2Same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3C4E96F-14DE-422F-BBC2-2494C938BCB4}"/>
              </a:ext>
            </a:extLst>
          </p:cNvPr>
          <p:cNvSpPr txBox="1">
            <a:spLocks/>
          </p:cNvSpPr>
          <p:nvPr/>
        </p:nvSpPr>
        <p:spPr>
          <a:xfrm>
            <a:off x="0" y="1119351"/>
            <a:ext cx="12192000" cy="90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Pemrograman</a:t>
            </a:r>
            <a:endParaRPr lang="en-ID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FF23B1-4205-489B-9B7D-36588EEE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40139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Cara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memberikan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sekumpulan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instruksi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simple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terstruktur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pada computer </a:t>
            </a:r>
          </a:p>
          <a:p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043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Pembagian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Table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SIMPLE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COMPLEX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EF0AE2D0-8AB4-4261-AA23-248B509FB5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276229"/>
              </p:ext>
            </p:extLst>
          </p:nvPr>
        </p:nvGraphicFramePr>
        <p:xfrm>
          <a:off x="6672555" y="3277688"/>
          <a:ext cx="4612734" cy="1514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6367">
                  <a:extLst>
                    <a:ext uri="{9D8B030D-6E8A-4147-A177-3AD203B41FA5}">
                      <a16:colId xmlns:a16="http://schemas.microsoft.com/office/drawing/2014/main" val="3234720881"/>
                    </a:ext>
                  </a:extLst>
                </a:gridCol>
                <a:gridCol w="2306367">
                  <a:extLst>
                    <a:ext uri="{9D8B030D-6E8A-4147-A177-3AD203B41FA5}">
                      <a16:colId xmlns:a16="http://schemas.microsoft.com/office/drawing/2014/main" val="1071305197"/>
                    </a:ext>
                  </a:extLst>
                </a:gridCol>
              </a:tblGrid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HEADER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085960769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BODY</a:t>
                      </a:r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846353821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25019883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574416658"/>
                  </a:ext>
                </a:extLst>
              </a:tr>
              <a:tr h="301301"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tc>
                  <a:txBody>
                    <a:bodyPr/>
                    <a:lstStyle/>
                    <a:p>
                      <a:pPr algn="ctr"/>
                      <a:endParaRPr lang="en-ID" sz="1500" dirty="0"/>
                    </a:p>
                  </a:txBody>
                  <a:tcPr marL="74293" marR="74293" marT="37147" marB="37147" anchor="ctr"/>
                </a:tc>
                <a:extLst>
                  <a:ext uri="{0D108BD9-81ED-4DB2-BD59-A6C34878D82A}">
                    <a16:rowId xmlns:a16="http://schemas.microsoft.com/office/drawing/2014/main" val="3452541214"/>
                  </a:ext>
                </a:extLst>
              </a:tr>
            </a:tbl>
          </a:graphicData>
        </a:graphic>
      </p:graphicFrame>
      <p:graphicFrame>
        <p:nvGraphicFramePr>
          <p:cNvPr id="29" name="Table 5">
            <a:extLst>
              <a:ext uri="{FF2B5EF4-FFF2-40B4-BE49-F238E27FC236}">
                <a16:creationId xmlns:a16="http://schemas.microsoft.com/office/drawing/2014/main" id="{F6F36FC1-835D-4582-953D-A1B7D15C0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666445"/>
              </p:ext>
            </p:extLst>
          </p:nvPr>
        </p:nvGraphicFramePr>
        <p:xfrm>
          <a:off x="1361528" y="3141398"/>
          <a:ext cx="3661978" cy="1787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0989">
                  <a:extLst>
                    <a:ext uri="{9D8B030D-6E8A-4147-A177-3AD203B41FA5}">
                      <a16:colId xmlns:a16="http://schemas.microsoft.com/office/drawing/2014/main" val="2738184834"/>
                    </a:ext>
                  </a:extLst>
                </a:gridCol>
                <a:gridCol w="1830989">
                  <a:extLst>
                    <a:ext uri="{9D8B030D-6E8A-4147-A177-3AD203B41FA5}">
                      <a16:colId xmlns:a16="http://schemas.microsoft.com/office/drawing/2014/main" val="2971420052"/>
                    </a:ext>
                  </a:extLst>
                </a:gridCol>
              </a:tblGrid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1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675988"/>
                  </a:ext>
                </a:extLst>
              </a:tr>
              <a:tr h="8935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1,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Col 2, Row 2</a:t>
                      </a:r>
                      <a:endParaRPr lang="en-ID" sz="1800" dirty="0"/>
                    </a:p>
                  </a:txBody>
                  <a:tcPr anchor="ctr">
                    <a:lnL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5982574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11FC873F-F8A6-4B35-8898-11BD77C4D5C0}"/>
              </a:ext>
            </a:extLst>
          </p:cNvPr>
          <p:cNvSpPr txBox="1"/>
          <p:nvPr/>
        </p:nvSpPr>
        <p:spPr>
          <a:xfrm>
            <a:off x="6653487" y="2883681"/>
            <a:ext cx="4612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Column</a:t>
            </a:r>
            <a:endParaRPr lang="en-ID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680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Control Flow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453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E912-680C-458D-A21B-52EB5D63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7838" y="1796309"/>
            <a:ext cx="4994030" cy="701085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TEGUH AGUNG PRABOWO</a:t>
            </a:r>
            <a:b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Software Engineer at</a:t>
            </a: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b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endParaRPr lang="en-ID" sz="40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F91BF-4AB6-42A9-B9F6-E4092AB9F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6" b="23568"/>
          <a:stretch/>
        </p:blipFill>
        <p:spPr>
          <a:xfrm>
            <a:off x="1319687" y="2259400"/>
            <a:ext cx="2600838" cy="2582062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F91503-FC1E-49E6-91BA-C99999065B69}"/>
              </a:ext>
            </a:extLst>
          </p:cNvPr>
          <p:cNvSpPr txBox="1"/>
          <p:nvPr/>
        </p:nvSpPr>
        <p:spPr>
          <a:xfrm>
            <a:off x="5208965" y="2138714"/>
            <a:ext cx="327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Next LT Pro" panose="020B0504020202020204" pitchFamily="34" charset="0"/>
              </a:rPr>
              <a:t>PT Bank Rakyat Indonesia</a:t>
            </a:r>
            <a:endParaRPr lang="en-ID" dirty="0">
              <a:solidFill>
                <a:srgbClr val="FFC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BE2A68-5B5A-4A14-89D1-7DE7973E766A}"/>
              </a:ext>
            </a:extLst>
          </p:cNvPr>
          <p:cNvCxnSpPr/>
          <p:nvPr/>
        </p:nvCxnSpPr>
        <p:spPr>
          <a:xfrm>
            <a:off x="5334225" y="3457520"/>
            <a:ext cx="5692727" cy="0"/>
          </a:xfrm>
          <a:prstGeom prst="line">
            <a:avLst/>
          </a:prstGeom>
          <a:ln w="28575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Star: 7 Points 13">
            <a:extLst>
              <a:ext uri="{FF2B5EF4-FFF2-40B4-BE49-F238E27FC236}">
                <a16:creationId xmlns:a16="http://schemas.microsoft.com/office/drawing/2014/main" id="{7204ACB2-E8C9-43D7-952F-2BF7D8E3323D}"/>
              </a:ext>
            </a:extLst>
          </p:cNvPr>
          <p:cNvSpPr/>
          <p:nvPr/>
        </p:nvSpPr>
        <p:spPr>
          <a:xfrm>
            <a:off x="5270921" y="3291052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Star: 7 Points 15">
            <a:extLst>
              <a:ext uri="{FF2B5EF4-FFF2-40B4-BE49-F238E27FC236}">
                <a16:creationId xmlns:a16="http://schemas.microsoft.com/office/drawing/2014/main" id="{BA400950-1C19-4EA9-8456-1FC7FDD3AE28}"/>
              </a:ext>
            </a:extLst>
          </p:cNvPr>
          <p:cNvSpPr/>
          <p:nvPr/>
        </p:nvSpPr>
        <p:spPr>
          <a:xfrm>
            <a:off x="7071001" y="3273467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6873CE59-52DE-48D1-9A59-C6B93AEC2E82}"/>
              </a:ext>
            </a:extLst>
          </p:cNvPr>
          <p:cNvSpPr/>
          <p:nvPr/>
        </p:nvSpPr>
        <p:spPr>
          <a:xfrm>
            <a:off x="8790772" y="3273467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Star: 7 Points 17">
            <a:extLst>
              <a:ext uri="{FF2B5EF4-FFF2-40B4-BE49-F238E27FC236}">
                <a16:creationId xmlns:a16="http://schemas.microsoft.com/office/drawing/2014/main" id="{418C6B4F-09B0-4D27-8D78-5E106FB0002A}"/>
              </a:ext>
            </a:extLst>
          </p:cNvPr>
          <p:cNvSpPr/>
          <p:nvPr/>
        </p:nvSpPr>
        <p:spPr>
          <a:xfrm>
            <a:off x="10757320" y="3291052"/>
            <a:ext cx="332936" cy="332936"/>
          </a:xfrm>
          <a:prstGeom prst="star7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8523D8-B172-4D37-A67F-9B652B755DCD}"/>
              </a:ext>
            </a:extLst>
          </p:cNvPr>
          <p:cNvSpPr txBox="1"/>
          <p:nvPr/>
        </p:nvSpPr>
        <p:spPr>
          <a:xfrm>
            <a:off x="4531488" y="3790456"/>
            <a:ext cx="181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PHP Developer</a:t>
            </a:r>
          </a:p>
          <a:p>
            <a:pPr algn="ctr"/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Solmit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Bangun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Indonesia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BEDE9E-AF71-4BD3-94D6-8B4CE1CB0C8B}"/>
              </a:ext>
            </a:extLst>
          </p:cNvPr>
          <p:cNvSpPr txBox="1"/>
          <p:nvPr/>
        </p:nvSpPr>
        <p:spPr>
          <a:xfrm>
            <a:off x="6331568" y="3790456"/>
            <a:ext cx="181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Dev</a:t>
            </a:r>
          </a:p>
          <a:p>
            <a:pPr algn="ctr"/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Bentang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InspiraTeknologi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752056-AED9-44BA-8964-027297BBA787}"/>
              </a:ext>
            </a:extLst>
          </p:cNvPr>
          <p:cNvSpPr txBox="1"/>
          <p:nvPr/>
        </p:nvSpPr>
        <p:spPr>
          <a:xfrm>
            <a:off x="9887469" y="3788054"/>
            <a:ext cx="1978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Software Engineer</a:t>
            </a:r>
          </a:p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rPr>
              <a:t>PT Bank Rakyat Indonesia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669147-851E-4B52-A227-A43A01EBD7EC}"/>
              </a:ext>
            </a:extLst>
          </p:cNvPr>
          <p:cNvSpPr txBox="1"/>
          <p:nvPr/>
        </p:nvSpPr>
        <p:spPr>
          <a:xfrm>
            <a:off x="8070687" y="3788054"/>
            <a:ext cx="18118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Fullstack</a:t>
            </a: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Dev</a:t>
            </a:r>
          </a:p>
          <a:p>
            <a:pPr algn="ctr"/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Bank Tabungan Negara</a:t>
            </a:r>
            <a:endParaRPr lang="en-ID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FB5AF8-B142-5E41-B0D5-42033D8281BA}"/>
              </a:ext>
            </a:extLst>
          </p:cNvPr>
          <p:cNvSpPr txBox="1"/>
          <p:nvPr/>
        </p:nvSpPr>
        <p:spPr>
          <a:xfrm>
            <a:off x="4925466" y="5142671"/>
            <a:ext cx="6290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“Find the mistakes” </a:t>
            </a:r>
            <a:endParaRPr lang="en-ID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54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Control Flow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apabila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program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lebih</a:t>
            </a:r>
            <a:r>
              <a:rPr lang="en-US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satu</a:t>
            </a:r>
            <a:r>
              <a:rPr lang="en-US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statement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maka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statement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tersebut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dieksekusi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atas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kebawah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, dan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kiri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kanan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</p:txBody>
      </p:sp>
    </p:spTree>
    <p:extLst>
      <p:ext uri="{BB962C8B-B14F-4D97-AF65-F5344CB8AC3E}">
        <p14:creationId xmlns:p14="http://schemas.microsoft.com/office/powerpoint/2010/main" val="2039913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C4AEB07-A617-4298-9207-CC1F20BBE64A}"/>
              </a:ext>
            </a:extLst>
          </p:cNvPr>
          <p:cNvSpPr txBox="1"/>
          <p:nvPr/>
        </p:nvSpPr>
        <p:spPr>
          <a:xfrm>
            <a:off x="5655921" y="3278188"/>
            <a:ext cx="50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</a:rPr>
              <a:t>E-SBN BRIMO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12F3D-8690-42CB-A900-E74517EF7F57}"/>
              </a:ext>
            </a:extLst>
          </p:cNvPr>
          <p:cNvSpPr txBox="1"/>
          <p:nvPr/>
        </p:nvSpPr>
        <p:spPr>
          <a:xfrm>
            <a:off x="5655920" y="3931200"/>
            <a:ext cx="5017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Sekarang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bisa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beli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Surat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Berharga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Negara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tanpa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ribet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, </a:t>
            </a:r>
          </a:p>
          <a:p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Investasi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dan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sekaligus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bantu negeri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langsung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lewat</a:t>
            </a:r>
            <a:r>
              <a:rPr lang="en-US" altLang="ko-KR" sz="1400" dirty="0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 E-SBN di </a:t>
            </a:r>
            <a:r>
              <a:rPr lang="en-US" altLang="ko-KR" sz="1400" dirty="0" err="1">
                <a:solidFill>
                  <a:schemeClr val="bg1"/>
                </a:solidFill>
                <a:latin typeface="Century Gothic" panose="020B0502020202020204" pitchFamily="34" charset="0"/>
                <a:cs typeface="Arial Narrow" panose="020B0604020202020204" pitchFamily="34" charset="0"/>
              </a:rPr>
              <a:t>BRImo</a:t>
            </a:r>
            <a:endParaRPr lang="en-US" altLang="ko-KR" sz="1400" dirty="0">
              <a:solidFill>
                <a:schemeClr val="bg1"/>
              </a:solidFill>
              <a:latin typeface="Century Gothic" panose="020B0502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2F25774-F4FA-4BC7-BBE8-A934AFF5A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53" y="1007494"/>
            <a:ext cx="2830794" cy="5384800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DDE340B-CED9-9647-8849-51FDD45F12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" r="1495"/>
          <a:stretch>
            <a:fillRect/>
          </a:stretch>
        </p:blipFill>
        <p:spPr>
          <a:xfrm>
            <a:off x="2162028" y="1266813"/>
            <a:ext cx="2194694" cy="4761846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87CEDB-4356-47B7-BCC7-784D1CCF9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93" y="1188122"/>
            <a:ext cx="1108542" cy="1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6091553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Control Flow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25D47-5094-47E6-8AC5-7A443BDFA3AF}"/>
              </a:ext>
            </a:extLst>
          </p:cNvPr>
          <p:cNvSpPr/>
          <p:nvPr/>
        </p:nvSpPr>
        <p:spPr>
          <a:xfrm>
            <a:off x="546539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D25BC0-57CA-492A-B6A3-A5963CD19E6D}"/>
              </a:ext>
            </a:extLst>
          </p:cNvPr>
          <p:cNvSpPr/>
          <p:nvPr/>
        </p:nvSpPr>
        <p:spPr>
          <a:xfrm>
            <a:off x="6353502" y="2349063"/>
            <a:ext cx="5291959" cy="3082200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EAEEA49-6C05-42D2-832F-B448CE894C03}"/>
              </a:ext>
            </a:extLst>
          </p:cNvPr>
          <p:cNvSpPr/>
          <p:nvPr/>
        </p:nvSpPr>
        <p:spPr>
          <a:xfrm rot="10800000">
            <a:off x="1206062" y="2378770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CAAC146C-FE3A-435E-B488-DE25F143CF5F}"/>
              </a:ext>
            </a:extLst>
          </p:cNvPr>
          <p:cNvSpPr/>
          <p:nvPr/>
        </p:nvSpPr>
        <p:spPr>
          <a:xfrm rot="10800000">
            <a:off x="7013027" y="2378771"/>
            <a:ext cx="3972911" cy="44430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9C2BA-AD32-4045-A483-53B41391D8ED}"/>
              </a:ext>
            </a:extLst>
          </p:cNvPr>
          <p:cNvSpPr txBox="1"/>
          <p:nvPr/>
        </p:nvSpPr>
        <p:spPr>
          <a:xfrm>
            <a:off x="1206062" y="2333297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Looping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17564-FA38-42F3-AD81-49B691CCF422}"/>
              </a:ext>
            </a:extLst>
          </p:cNvPr>
          <p:cNvSpPr txBox="1"/>
          <p:nvPr/>
        </p:nvSpPr>
        <p:spPr>
          <a:xfrm>
            <a:off x="7013027" y="2333296"/>
            <a:ext cx="397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Condition</a:t>
            </a:r>
            <a:endParaRPr lang="en-ID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9D956D1-37A1-FA42-861B-E9307DFE6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831" y="3157979"/>
            <a:ext cx="4497371" cy="1696825"/>
          </a:xfrm>
        </p:spPr>
        <p:txBody>
          <a:bodyPr>
            <a:normAutofit/>
          </a:bodyPr>
          <a:lstStyle/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For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While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Nested Loop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31B7A9-6B0B-1145-A4FB-EDAD8EABC7E0}"/>
              </a:ext>
            </a:extLst>
          </p:cNvPr>
          <p:cNvSpPr txBox="1">
            <a:spLocks/>
          </p:cNvSpPr>
          <p:nvPr/>
        </p:nvSpPr>
        <p:spPr>
          <a:xfrm>
            <a:off x="6750798" y="3157978"/>
            <a:ext cx="4497371" cy="1696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If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If else</a:t>
            </a:r>
          </a:p>
          <a:p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Switch</a:t>
            </a:r>
            <a:endParaRPr lang="en-ID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65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4" y="1145342"/>
            <a:ext cx="357638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Condition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A4643E-A2F5-C24B-AA2D-CC22A699E5B0}"/>
              </a:ext>
            </a:extLst>
          </p:cNvPr>
          <p:cNvCxnSpPr>
            <a:cxnSpLocks/>
          </p:cNvCxnSpPr>
          <p:nvPr/>
        </p:nvCxnSpPr>
        <p:spPr>
          <a:xfrm>
            <a:off x="5816336" y="1581394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47662DD-39E6-FD47-8FF7-2E9015E14FED}"/>
              </a:ext>
            </a:extLst>
          </p:cNvPr>
          <p:cNvSpPr/>
          <p:nvPr/>
        </p:nvSpPr>
        <p:spPr>
          <a:xfrm>
            <a:off x="5726781" y="2839887"/>
            <a:ext cx="179110" cy="179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335069A-0350-A443-B703-21586BB7FF3C}"/>
              </a:ext>
            </a:extLst>
          </p:cNvPr>
          <p:cNvSpPr/>
          <p:nvPr/>
        </p:nvSpPr>
        <p:spPr>
          <a:xfrm>
            <a:off x="5726781" y="3416493"/>
            <a:ext cx="179110" cy="179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C3EDFC-E04E-324C-839E-753D8B7910D2}"/>
              </a:ext>
            </a:extLst>
          </p:cNvPr>
          <p:cNvSpPr/>
          <p:nvPr/>
        </p:nvSpPr>
        <p:spPr>
          <a:xfrm>
            <a:off x="5726781" y="4439302"/>
            <a:ext cx="179110" cy="179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-Turn Arrow 22">
            <a:extLst>
              <a:ext uri="{FF2B5EF4-FFF2-40B4-BE49-F238E27FC236}">
                <a16:creationId xmlns:a16="http://schemas.microsoft.com/office/drawing/2014/main" id="{529FB6D7-371B-3149-ABDA-0E0E9311BF65}"/>
              </a:ext>
            </a:extLst>
          </p:cNvPr>
          <p:cNvSpPr/>
          <p:nvPr/>
        </p:nvSpPr>
        <p:spPr>
          <a:xfrm rot="5400000">
            <a:off x="5920032" y="3004072"/>
            <a:ext cx="631596" cy="381785"/>
          </a:xfrm>
          <a:prstGeom prst="utur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153A08-7E20-7044-B528-9CD0BEDDC015}"/>
              </a:ext>
            </a:extLst>
          </p:cNvPr>
          <p:cNvCxnSpPr>
            <a:cxnSpLocks/>
          </p:cNvCxnSpPr>
          <p:nvPr/>
        </p:nvCxnSpPr>
        <p:spPr>
          <a:xfrm>
            <a:off x="5816336" y="3697727"/>
            <a:ext cx="0" cy="6315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ircular Arrow 27">
            <a:extLst>
              <a:ext uri="{FF2B5EF4-FFF2-40B4-BE49-F238E27FC236}">
                <a16:creationId xmlns:a16="http://schemas.microsoft.com/office/drawing/2014/main" id="{A2427411-CF66-C144-98ED-FCD778D23956}"/>
              </a:ext>
            </a:extLst>
          </p:cNvPr>
          <p:cNvSpPr/>
          <p:nvPr/>
        </p:nvSpPr>
        <p:spPr>
          <a:xfrm rot="5400000" flipV="1">
            <a:off x="4609716" y="2473811"/>
            <a:ext cx="1979630" cy="243212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44150"/>
              <a:gd name="adj5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DE09AD-DBEA-4B48-AA35-130140610862}"/>
              </a:ext>
            </a:extLst>
          </p:cNvPr>
          <p:cNvCxnSpPr>
            <a:cxnSpLocks/>
          </p:cNvCxnSpPr>
          <p:nvPr/>
        </p:nvCxnSpPr>
        <p:spPr>
          <a:xfrm>
            <a:off x="5816336" y="4822983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4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4" y="1145342"/>
            <a:ext cx="357638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Looping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A4643E-A2F5-C24B-AA2D-CC22A699E5B0}"/>
              </a:ext>
            </a:extLst>
          </p:cNvPr>
          <p:cNvCxnSpPr>
            <a:cxnSpLocks/>
          </p:cNvCxnSpPr>
          <p:nvPr/>
        </p:nvCxnSpPr>
        <p:spPr>
          <a:xfrm>
            <a:off x="5816336" y="1581394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47662DD-39E6-FD47-8FF7-2E9015E14FED}"/>
              </a:ext>
            </a:extLst>
          </p:cNvPr>
          <p:cNvSpPr/>
          <p:nvPr/>
        </p:nvSpPr>
        <p:spPr>
          <a:xfrm>
            <a:off x="5726781" y="2839887"/>
            <a:ext cx="179110" cy="17911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C3EDFC-E04E-324C-839E-753D8B7910D2}"/>
              </a:ext>
            </a:extLst>
          </p:cNvPr>
          <p:cNvSpPr/>
          <p:nvPr/>
        </p:nvSpPr>
        <p:spPr>
          <a:xfrm>
            <a:off x="5726781" y="4439302"/>
            <a:ext cx="179110" cy="17911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153A08-7E20-7044-B528-9CD0BEDDC015}"/>
              </a:ext>
            </a:extLst>
          </p:cNvPr>
          <p:cNvCxnSpPr>
            <a:cxnSpLocks/>
          </p:cNvCxnSpPr>
          <p:nvPr/>
        </p:nvCxnSpPr>
        <p:spPr>
          <a:xfrm>
            <a:off x="5816336" y="3213007"/>
            <a:ext cx="0" cy="111631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DE09AD-DBEA-4B48-AA35-130140610862}"/>
              </a:ext>
            </a:extLst>
          </p:cNvPr>
          <p:cNvCxnSpPr>
            <a:cxnSpLocks/>
          </p:cNvCxnSpPr>
          <p:nvPr/>
        </p:nvCxnSpPr>
        <p:spPr>
          <a:xfrm>
            <a:off x="5816336" y="4822983"/>
            <a:ext cx="0" cy="116422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ular Arrow 2">
            <a:extLst>
              <a:ext uri="{FF2B5EF4-FFF2-40B4-BE49-F238E27FC236}">
                <a16:creationId xmlns:a16="http://schemas.microsoft.com/office/drawing/2014/main" id="{1A5152E2-0303-B64C-89E6-3DAE25F240F1}"/>
              </a:ext>
            </a:extLst>
          </p:cNvPr>
          <p:cNvSpPr/>
          <p:nvPr/>
        </p:nvSpPr>
        <p:spPr>
          <a:xfrm rot="9909932">
            <a:off x="6030090" y="2691090"/>
            <a:ext cx="672609" cy="67873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832974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1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4" y="1145342"/>
            <a:ext cx="3576384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8" y="1306821"/>
              <a:ext cx="5371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While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4C2433F-21AF-9A40-9EE3-810FCE4A9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5369" y="1841541"/>
            <a:ext cx="5912791" cy="435092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292208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Function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48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hasa Pemrograman Paling Aneh dan Unik yang Ada di Dunia - Kotakode.com |  Komunitas Developer Indonesia">
            <a:extLst>
              <a:ext uri="{FF2B5EF4-FFF2-40B4-BE49-F238E27FC236}">
                <a16:creationId xmlns:a16="http://schemas.microsoft.com/office/drawing/2014/main" id="{C65E3423-41C7-4F2B-89C2-3D703BCDA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4" y="1241862"/>
            <a:ext cx="11035111" cy="482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0327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“function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kunci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utama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pada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javascript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menjadi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sangat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powerfull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”</a:t>
            </a:r>
          </a:p>
          <a:p>
            <a:pPr algn="ctr"/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~Douglas Rockford </a:t>
            </a:r>
          </a:p>
        </p:txBody>
      </p:sp>
    </p:spTree>
    <p:extLst>
      <p:ext uri="{BB962C8B-B14F-4D97-AF65-F5344CB8AC3E}">
        <p14:creationId xmlns:p14="http://schemas.microsoft.com/office/powerpoint/2010/main" val="26662721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Method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Class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Constructor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6915266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sub-program yang </a:t>
            </a:r>
            <a:r>
              <a:rPr lang="en-US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dioanggil</a:t>
            </a:r>
            <a:r>
              <a:rPr lang="en-US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 di </a:t>
            </a:r>
            <a:r>
              <a:rPr lang="en-US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bagian</a:t>
            </a:r>
            <a:r>
              <a:rPr lang="en-US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 lain pada program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Merupakan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struktur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dasar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pada JS</a:t>
            </a:r>
          </a:p>
          <a:p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Disebut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juga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sebagai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prosedur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menjalankan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tugas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menghitung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menggunakannya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‘</a:t>
            </a:r>
            <a:r>
              <a:rPr lang="en-ID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ID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terlebih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dahulu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function,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lalu</a:t>
            </a:r>
            <a:r>
              <a:rPr lang="en-ID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ID" sz="2400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memanggil</a:t>
            </a:r>
            <a:r>
              <a:rPr lang="en-ID" sz="2400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 </a:t>
            </a:r>
            <a:r>
              <a:rPr lang="en-ID" sz="2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nya</a:t>
            </a:r>
            <a:endParaRPr lang="en-ID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3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Kenapa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40619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Reusability (DRY: ”Don’t Repeat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Yoursefl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”)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Dekomposisi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/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Abstraksi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memecah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program)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Modularitas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82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Kategori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Built-in Function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User-defined Function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85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Bilt</a:t>
              </a:r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-in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Fungsi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disediakan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/ ‘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’ JavaScript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Kita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tinggal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</a:t>
            </a:r>
            <a:r>
              <a:rPr lang="en-US" i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panggil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’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Contoh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alert()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confirm()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prompt()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33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User-defined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Fungsi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sudah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kita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buat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sendiri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keyword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‘function’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Nama function (optional)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Parameter / Argument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Disimpan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didalam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()</a:t>
            </a:r>
          </a:p>
          <a:p>
            <a:pPr lvl="1"/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Boleh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boleh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lebih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satu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Body function,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dibungkus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{ }</a:t>
            </a:r>
          </a:p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Dapat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mengembalikan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tidak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1"/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How to ?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2184280"/>
            <a:ext cx="10515600" cy="4128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Function declaration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Function Expression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Arrow Function</a:t>
            </a:r>
          </a:p>
          <a:p>
            <a:pPr lvl="1"/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Declaration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5982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B29BC7-0AE4-4E83-8C90-150A2601A298}"/>
              </a:ext>
            </a:extLst>
          </p:cNvPr>
          <p:cNvSpPr/>
          <p:nvPr/>
        </p:nvSpPr>
        <p:spPr>
          <a:xfrm>
            <a:off x="712123" y="1244610"/>
            <a:ext cx="239360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Skill?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D2F01A-8E37-43C9-8187-A9ECA1D1EF1F}"/>
              </a:ext>
            </a:extLst>
          </p:cNvPr>
          <p:cNvSpPr/>
          <p:nvPr/>
        </p:nvSpPr>
        <p:spPr>
          <a:xfrm>
            <a:off x="660121" y="2670957"/>
            <a:ext cx="651639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Sistem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Operasi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E3447-4217-46C1-9B45-1B46729BB1FC}"/>
              </a:ext>
            </a:extLst>
          </p:cNvPr>
          <p:cNvSpPr/>
          <p:nvPr/>
        </p:nvSpPr>
        <p:spPr>
          <a:xfrm>
            <a:off x="712123" y="4097305"/>
            <a:ext cx="641239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Latar</a:t>
            </a:r>
            <a:r>
              <a:rPr lang="en-US" sz="8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en-US" sz="80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belakang</a:t>
            </a:r>
            <a:endParaRPr lang="en-US" sz="80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</p:txBody>
      </p:sp>
    </p:spTree>
    <p:extLst>
      <p:ext uri="{BB962C8B-B14F-4D97-AF65-F5344CB8AC3E}">
        <p14:creationId xmlns:p14="http://schemas.microsoft.com/office/powerpoint/2010/main" val="22379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Expression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3342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Arrow Function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=&gt;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447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Function Expression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EE9F2F-ADBD-9B46-8E98-00A49D44261D}"/>
              </a:ext>
            </a:extLst>
          </p:cNvPr>
          <p:cNvSpPr txBox="1"/>
          <p:nvPr/>
        </p:nvSpPr>
        <p:spPr>
          <a:xfrm>
            <a:off x="1855940" y="2604729"/>
            <a:ext cx="8480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penjumlahan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   let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   total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2400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total</a:t>
            </a:r>
            <a:endParaRPr lang="en-US" sz="2400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2400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94928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1" y="25296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Membuat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menjalankan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Function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07789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8428197-76E1-5F42-8CC7-CD6AD3E173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60209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1748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giat Tani Asal Cirebon Temukan Padi Varietas Baru Hasil Perkawinan  Silang, Seperti Apa? - Regional Liputan6.com">
            <a:extLst>
              <a:ext uri="{FF2B5EF4-FFF2-40B4-BE49-F238E27FC236}">
                <a16:creationId xmlns:a16="http://schemas.microsoft.com/office/drawing/2014/main" id="{C755EC58-EB6E-5B4C-AED9-34EB7A9F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73" y="2395602"/>
            <a:ext cx="2066795" cy="206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nut 3">
            <a:extLst>
              <a:ext uri="{FF2B5EF4-FFF2-40B4-BE49-F238E27FC236}">
                <a16:creationId xmlns:a16="http://schemas.microsoft.com/office/drawing/2014/main" id="{867C2008-67D9-AE44-B657-631DA3BE590C}"/>
              </a:ext>
            </a:extLst>
          </p:cNvPr>
          <p:cNvSpPr/>
          <p:nvPr/>
        </p:nvSpPr>
        <p:spPr>
          <a:xfrm>
            <a:off x="4804253" y="2129424"/>
            <a:ext cx="2583494" cy="2583494"/>
          </a:xfrm>
          <a:prstGeom prst="donut">
            <a:avLst>
              <a:gd name="adj" fmla="val 66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BF019-0316-0343-B482-7F43861D1906}"/>
              </a:ext>
            </a:extLst>
          </p:cNvPr>
          <p:cNvSpPr txBox="1"/>
          <p:nvPr/>
        </p:nvSpPr>
        <p:spPr>
          <a:xfrm>
            <a:off x="5510743" y="2129424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196" name="Picture 4" descr="Resep Nasi Goreng Jawa, Sajian Lezat untuk Menu Sarapan Bersama Keluarga -  Tribun Travel">
            <a:extLst>
              <a:ext uri="{FF2B5EF4-FFF2-40B4-BE49-F238E27FC236}">
                <a16:creationId xmlns:a16="http://schemas.microsoft.com/office/drawing/2014/main" id="{E7A62DD5-EA27-B745-A7FB-648483D99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835" y="2690095"/>
            <a:ext cx="2604342" cy="14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7B033C9-355D-0140-87DB-46471E93B4A1}"/>
              </a:ext>
            </a:extLst>
          </p:cNvPr>
          <p:cNvSpPr/>
          <p:nvPr/>
        </p:nvSpPr>
        <p:spPr>
          <a:xfrm>
            <a:off x="3482236" y="3093929"/>
            <a:ext cx="1064712" cy="663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B504CE4-F598-0846-BBA7-372B4A4C7B5F}"/>
              </a:ext>
            </a:extLst>
          </p:cNvPr>
          <p:cNvSpPr/>
          <p:nvPr/>
        </p:nvSpPr>
        <p:spPr>
          <a:xfrm>
            <a:off x="7561881" y="3089231"/>
            <a:ext cx="1064712" cy="6638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4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D92FA-7303-4596-838C-404EDF6DE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491176"/>
            <a:ext cx="7940606" cy="2222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F8177E-3600-420E-A150-07F2D605F387}"/>
              </a:ext>
            </a:extLst>
          </p:cNvPr>
          <p:cNvSpPr txBox="1"/>
          <p:nvPr/>
        </p:nvSpPr>
        <p:spPr>
          <a:xfrm>
            <a:off x="0" y="3713871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Array Manipulation</a:t>
            </a:r>
            <a:endParaRPr lang="en-ID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32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data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untuk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mendeskripsikan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kumpulan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atau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variable).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tiap-tiap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elemennya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index” </a:t>
            </a:r>
          </a:p>
        </p:txBody>
      </p:sp>
    </p:spTree>
    <p:extLst>
      <p:ext uri="{BB962C8B-B14F-4D97-AF65-F5344CB8AC3E}">
        <p14:creationId xmlns:p14="http://schemas.microsoft.com/office/powerpoint/2010/main" val="8624975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B24114-B058-4932-8F2E-B913ED295BA8}"/>
              </a:ext>
            </a:extLst>
          </p:cNvPr>
          <p:cNvSpPr txBox="1"/>
          <p:nvPr/>
        </p:nvSpPr>
        <p:spPr>
          <a:xfrm>
            <a:off x="3098806" y="1464918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1E75C-9D89-48CC-8721-1B9FC35FDB70}"/>
              </a:ext>
            </a:extLst>
          </p:cNvPr>
          <p:cNvSpPr txBox="1"/>
          <p:nvPr/>
        </p:nvSpPr>
        <p:spPr>
          <a:xfrm>
            <a:off x="843799" y="3092087"/>
            <a:ext cx="10504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“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sebuah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variable yang </a:t>
            </a:r>
            <a:r>
              <a:rPr lang="en-US" sz="28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mempunyai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kekuatan</a:t>
            </a:r>
            <a:r>
              <a:rPr lang="en-US" sz="2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super</a:t>
            </a:r>
            <a:r>
              <a:rPr lang="en-US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.” </a:t>
            </a:r>
          </a:p>
        </p:txBody>
      </p:sp>
      <p:sp>
        <p:nvSpPr>
          <p:cNvPr id="2" name="Bent Arrow 1">
            <a:extLst>
              <a:ext uri="{FF2B5EF4-FFF2-40B4-BE49-F238E27FC236}">
                <a16:creationId xmlns:a16="http://schemas.microsoft.com/office/drawing/2014/main" id="{24B043BB-DF06-2746-BA86-4F8B869D7085}"/>
              </a:ext>
            </a:extLst>
          </p:cNvPr>
          <p:cNvSpPr/>
          <p:nvPr/>
        </p:nvSpPr>
        <p:spPr>
          <a:xfrm rot="10306036">
            <a:off x="9620932" y="3760046"/>
            <a:ext cx="588724" cy="1100816"/>
          </a:xfrm>
          <a:prstGeom prst="ben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8D7BCD-05F9-6945-812F-847C331FA2A2}"/>
              </a:ext>
            </a:extLst>
          </p:cNvPr>
          <p:cNvSpPr txBox="1"/>
          <p:nvPr/>
        </p:nvSpPr>
        <p:spPr>
          <a:xfrm>
            <a:off x="6764055" y="4310454"/>
            <a:ext cx="291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Bisa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menampung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lebih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dari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satu</a:t>
            </a:r>
            <a:r>
              <a:rPr lang="en-US" sz="2000" dirty="0">
                <a:solidFill>
                  <a:srgbClr val="00B0F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rgbClr val="00B0F0"/>
                </a:solidFill>
                <a:latin typeface="Century Gothic" panose="020B0502020202020204" pitchFamily="34" charset="0"/>
              </a:rPr>
              <a:t>nilai</a:t>
            </a:r>
            <a:endParaRPr lang="en-US" sz="2000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0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EE403E-447C-D949-BC33-F69E59E90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44" y="2248435"/>
            <a:ext cx="5321910" cy="23611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74772F-DA7C-BC49-87F0-A862D5360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45" y="2248435"/>
            <a:ext cx="5321910" cy="23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B91330-F8D1-4DFC-852B-EF17E95F72DF}"/>
              </a:ext>
            </a:extLst>
          </p:cNvPr>
          <p:cNvSpPr/>
          <p:nvPr/>
        </p:nvSpPr>
        <p:spPr>
          <a:xfrm>
            <a:off x="1306468" y="2315013"/>
            <a:ext cx="957906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Setiap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orang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berhak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belajar</a:t>
            </a:r>
            <a:r>
              <a:rPr lang="en-US" sz="8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8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pemrograman</a:t>
            </a:r>
            <a:endParaRPr lang="en-US" sz="8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544EF9-8798-43CA-897B-0215473E8F00}"/>
              </a:ext>
            </a:extLst>
          </p:cNvPr>
          <p:cNvCxnSpPr/>
          <p:nvPr/>
        </p:nvCxnSpPr>
        <p:spPr>
          <a:xfrm>
            <a:off x="7315200" y="3069771"/>
            <a:ext cx="3069771" cy="0"/>
          </a:xfrm>
          <a:prstGeom prst="line">
            <a:avLst/>
          </a:prstGeom>
          <a:ln w="117475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74D2538-8735-410C-A736-F784E03925B5}"/>
              </a:ext>
            </a:extLst>
          </p:cNvPr>
          <p:cNvSpPr/>
          <p:nvPr/>
        </p:nvSpPr>
        <p:spPr>
          <a:xfrm>
            <a:off x="7315200" y="1522233"/>
            <a:ext cx="4417812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sebaiknya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5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56369-96D7-A040-AA76-9D2EFCB1C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18" y="1328107"/>
            <a:ext cx="7491964" cy="2580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8FE00-85F7-8843-A4B4-8AA27C1E0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18" y="1328106"/>
            <a:ext cx="7491964" cy="48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8168CE-270E-EA41-BB6C-8A9FF0D67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76" y="1340632"/>
            <a:ext cx="7928447" cy="2730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9B55A-81C8-194B-A943-04BFED7C2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75" y="1340632"/>
            <a:ext cx="7928447" cy="448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4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E71FAF-2CE7-514D-95B9-9DECC31B1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24" y="1862462"/>
            <a:ext cx="8452951" cy="1707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365869-AEB7-2947-B618-3013E2E45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24" y="1862461"/>
            <a:ext cx="8459668" cy="214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8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Kenapa</a:t>
            </a:r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harus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 ?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60916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ARRAY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Variabel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jamak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mempunyai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diacu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nama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sama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954920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Kumpulan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pasangan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key dan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/ </a:t>
            </a:r>
            <a:r>
              <a:rPr lang="en-US" i="1" dirty="0">
                <a:solidFill>
                  <a:schemeClr val="bg1"/>
                </a:solidFill>
                <a:latin typeface="Century Gothic" panose="020B0502020202020204" pitchFamily="34" charset="0"/>
              </a:rPr>
              <a:t>key and value pair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549617"/>
            <a:ext cx="10515600" cy="1535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Key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index pada array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dengan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integer yang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dimulai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dari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0</a:t>
            </a:r>
          </a:p>
          <a:p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Elemen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pada array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boleh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memiliki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tipe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data yang </a:t>
            </a:r>
            <a:r>
              <a:rPr lang="en-ID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berbeda</a:t>
            </a: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</a:rPr>
              <a:t> (JavaScript)</a:t>
            </a:r>
          </a:p>
        </p:txBody>
      </p:sp>
    </p:spTree>
    <p:extLst>
      <p:ext uri="{BB962C8B-B14F-4D97-AF65-F5344CB8AC3E}">
        <p14:creationId xmlns:p14="http://schemas.microsoft.com/office/powerpoint/2010/main" val="244494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Key and value pair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D166FB78-FF5D-C846-A9DD-80CB0953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074139"/>
              </p:ext>
            </p:extLst>
          </p:nvPr>
        </p:nvGraphicFramePr>
        <p:xfrm>
          <a:off x="1876119" y="2369217"/>
          <a:ext cx="8439762" cy="146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27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557787730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652294447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832215383"/>
                    </a:ext>
                  </a:extLst>
                </a:gridCol>
              </a:tblGrid>
              <a:tr h="1462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C13B78B-165D-814C-8C45-E845B5654E64}"/>
              </a:ext>
            </a:extLst>
          </p:cNvPr>
          <p:cNvSpPr txBox="1"/>
          <p:nvPr/>
        </p:nvSpPr>
        <p:spPr>
          <a:xfrm>
            <a:off x="2981196" y="238498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F5E6-5C23-5941-A02D-2F697E6080C6}"/>
              </a:ext>
            </a:extLst>
          </p:cNvPr>
          <p:cNvSpPr txBox="1"/>
          <p:nvPr/>
        </p:nvSpPr>
        <p:spPr>
          <a:xfrm>
            <a:off x="5799552" y="236921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F15D2-E8F6-5F4A-A1EC-5A031E823F46}"/>
              </a:ext>
            </a:extLst>
          </p:cNvPr>
          <p:cNvSpPr txBox="1"/>
          <p:nvPr/>
        </p:nvSpPr>
        <p:spPr>
          <a:xfrm>
            <a:off x="4391073" y="238498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1DD0C4-48E0-5D4E-A804-E60CF5B16246}"/>
              </a:ext>
            </a:extLst>
          </p:cNvPr>
          <p:cNvSpPr txBox="1"/>
          <p:nvPr/>
        </p:nvSpPr>
        <p:spPr>
          <a:xfrm>
            <a:off x="10027783" y="238498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6B4B3-E709-B94A-AD52-C2275D1D6F19}"/>
              </a:ext>
            </a:extLst>
          </p:cNvPr>
          <p:cNvSpPr txBox="1"/>
          <p:nvPr/>
        </p:nvSpPr>
        <p:spPr>
          <a:xfrm>
            <a:off x="7208031" y="2358504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8E66D-0F7A-B04D-9E06-D22B28AF5868}"/>
              </a:ext>
            </a:extLst>
          </p:cNvPr>
          <p:cNvSpPr txBox="1"/>
          <p:nvPr/>
        </p:nvSpPr>
        <p:spPr>
          <a:xfrm>
            <a:off x="8617908" y="2362389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</a:t>
            </a:r>
          </a:p>
        </p:txBody>
      </p:sp>
      <p:pic>
        <p:nvPicPr>
          <p:cNvPr id="1026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24F83DAB-89DC-4246-99F3-7E84FDB6A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3836" r="63936" b="50000"/>
          <a:stretch/>
        </p:blipFill>
        <p:spPr bwMode="auto">
          <a:xfrm>
            <a:off x="2062005" y="2823755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A3AAC4AD-8A50-624C-A53B-817D5880B3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5" t="2115" r="32701" b="51721"/>
          <a:stretch/>
        </p:blipFill>
        <p:spPr bwMode="auto">
          <a:xfrm>
            <a:off x="3528248" y="2812267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F1705EB3-93AB-7547-AA7B-9BE3392FD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96" t="2075" b="51761"/>
          <a:stretch/>
        </p:blipFill>
        <p:spPr bwMode="auto">
          <a:xfrm>
            <a:off x="4971173" y="2811487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378A29EB-A126-8741-B4B6-E0BCCC999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" t="49482" r="62497" b="4354"/>
          <a:stretch/>
        </p:blipFill>
        <p:spPr bwMode="auto">
          <a:xfrm>
            <a:off x="6317761" y="2823755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7F1E76E9-E5B3-2143-8827-AE2FAE374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2" t="53481" r="31464" b="355"/>
          <a:stretch/>
        </p:blipFill>
        <p:spPr bwMode="auto">
          <a:xfrm>
            <a:off x="7664349" y="2823755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nimals Emoji and Emoticon Happy Face Vector Set. Emojis or Emoticons of  Animals Creature. Stock Vector - Illustration of animals, cute: 165792629">
            <a:extLst>
              <a:ext uri="{FF2B5EF4-FFF2-40B4-BE49-F238E27FC236}">
                <a16:creationId xmlns:a16="http://schemas.microsoft.com/office/drawing/2014/main" id="{8A6C16DB-2F89-154B-9E8C-7A18AED08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80" t="48396" r="616" b="5440"/>
          <a:stretch/>
        </p:blipFill>
        <p:spPr bwMode="auto">
          <a:xfrm>
            <a:off x="9126990" y="2811487"/>
            <a:ext cx="969296" cy="9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F44427-D582-0243-893B-6FB079F00CC0}"/>
              </a:ext>
            </a:extLst>
          </p:cNvPr>
          <p:cNvSpPr txBox="1"/>
          <p:nvPr/>
        </p:nvSpPr>
        <p:spPr>
          <a:xfrm>
            <a:off x="1876117" y="4286169"/>
            <a:ext cx="8439761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binatang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beruang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"panda"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kelinci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kudanil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"musang"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"pinguin"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 )</a:t>
            </a:r>
          </a:p>
        </p:txBody>
      </p:sp>
    </p:spTree>
    <p:extLst>
      <p:ext uri="{BB962C8B-B14F-4D97-AF65-F5344CB8AC3E}">
        <p14:creationId xmlns:p14="http://schemas.microsoft.com/office/powerpoint/2010/main" val="16590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Elemen</a:t>
              </a:r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boleh</a:t>
              </a:r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en-US" sz="24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beda</a:t>
              </a:r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type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0883645-CF77-C44E-AFE5-C5BB68A4F815}"/>
              </a:ext>
            </a:extLst>
          </p:cNvPr>
          <p:cNvSpPr txBox="1"/>
          <p:nvPr/>
        </p:nvSpPr>
        <p:spPr>
          <a:xfrm>
            <a:off x="2116899" y="2304789"/>
            <a:ext cx="848012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hari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senin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selasa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rabu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employee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"agung"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julia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angka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123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17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"return function"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1167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Key and value pair</a:t>
              </a:r>
              <a:endParaRPr lang="en-ID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D166FB78-FF5D-C846-A9DD-80CB0953E0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909590"/>
              </p:ext>
            </p:extLst>
          </p:nvPr>
        </p:nvGraphicFramePr>
        <p:xfrm>
          <a:off x="1876119" y="2744997"/>
          <a:ext cx="8439762" cy="1462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627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  <a:gridCol w="1406627">
                  <a:extLst>
                    <a:ext uri="{9D8B030D-6E8A-4147-A177-3AD203B41FA5}">
                      <a16:colId xmlns:a16="http://schemas.microsoft.com/office/drawing/2014/main" val="557787730"/>
                    </a:ext>
                  </a:extLst>
                </a:gridCol>
                <a:gridCol w="2813254">
                  <a:extLst>
                    <a:ext uri="{9D8B030D-6E8A-4147-A177-3AD203B41FA5}">
                      <a16:colId xmlns:a16="http://schemas.microsoft.com/office/drawing/2014/main" val="652294447"/>
                    </a:ext>
                  </a:extLst>
                </a:gridCol>
              </a:tblGrid>
              <a:tr h="146241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C13B78B-165D-814C-8C45-E845B5654E64}"/>
              </a:ext>
            </a:extLst>
          </p:cNvPr>
          <p:cNvSpPr txBox="1"/>
          <p:nvPr/>
        </p:nvSpPr>
        <p:spPr>
          <a:xfrm>
            <a:off x="2981196" y="276076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3F5E6-5C23-5941-A02D-2F697E6080C6}"/>
              </a:ext>
            </a:extLst>
          </p:cNvPr>
          <p:cNvSpPr txBox="1"/>
          <p:nvPr/>
        </p:nvSpPr>
        <p:spPr>
          <a:xfrm>
            <a:off x="5799552" y="2744997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F15D2-E8F6-5F4A-A1EC-5A031E823F46}"/>
              </a:ext>
            </a:extLst>
          </p:cNvPr>
          <p:cNvSpPr txBox="1"/>
          <p:nvPr/>
        </p:nvSpPr>
        <p:spPr>
          <a:xfrm>
            <a:off x="4391073" y="2760763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16B4B3-E709-B94A-AD52-C2275D1D6F19}"/>
              </a:ext>
            </a:extLst>
          </p:cNvPr>
          <p:cNvSpPr txBox="1"/>
          <p:nvPr/>
        </p:nvSpPr>
        <p:spPr>
          <a:xfrm>
            <a:off x="7208031" y="2734284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38E66D-0F7A-B04D-9E06-D22B28AF5868}"/>
              </a:ext>
            </a:extLst>
          </p:cNvPr>
          <p:cNvSpPr txBox="1"/>
          <p:nvPr/>
        </p:nvSpPr>
        <p:spPr>
          <a:xfrm>
            <a:off x="10027783" y="2734284"/>
            <a:ext cx="28809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FA56E8-BE19-BC42-A401-C8729C742722}"/>
              </a:ext>
            </a:extLst>
          </p:cNvPr>
          <p:cNvSpPr txBox="1"/>
          <p:nvPr/>
        </p:nvSpPr>
        <p:spPr>
          <a:xfrm>
            <a:off x="1876119" y="2003479"/>
            <a:ext cx="84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C678DD"/>
                </a:solidFill>
                <a:effectLst/>
                <a:latin typeface="Menlo" panose="020B0609030804020204" pitchFamily="49" charset="0"/>
              </a:rPr>
              <a:t>let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B6C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 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]]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33848A-F3D3-B24A-9FB1-930A8FA33792}"/>
              </a:ext>
            </a:extLst>
          </p:cNvPr>
          <p:cNvSpPr txBox="1"/>
          <p:nvPr/>
        </p:nvSpPr>
        <p:spPr>
          <a:xfrm>
            <a:off x="2023639" y="3383165"/>
            <a:ext cx="1305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teguh</a:t>
            </a:r>
            <a:r>
              <a:rPr lang="en-US" b="0" dirty="0">
                <a:solidFill>
                  <a:srgbClr val="98C379"/>
                </a:solidFill>
                <a:effectLst/>
                <a:latin typeface="Menlo" panose="020B0609030804020204" pitchFamily="49" charset="0"/>
              </a:rPr>
              <a:t>"</a:t>
            </a:r>
            <a:endParaRPr lang="en-US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751E53-0DB9-4247-B84C-FC13B3F5FC25}"/>
              </a:ext>
            </a:extLst>
          </p:cNvPr>
          <p:cNvSpPr txBox="1"/>
          <p:nvPr/>
        </p:nvSpPr>
        <p:spPr>
          <a:xfrm>
            <a:off x="3583172" y="3383165"/>
            <a:ext cx="13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true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52FD4-270F-C04E-9C07-FD30565D765A}"/>
              </a:ext>
            </a:extLst>
          </p:cNvPr>
          <p:cNvSpPr txBox="1"/>
          <p:nvPr/>
        </p:nvSpPr>
        <p:spPr>
          <a:xfrm>
            <a:off x="4901190" y="3382120"/>
            <a:ext cx="95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2022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768A1A-693C-E64B-A7CC-EFD745390219}"/>
              </a:ext>
            </a:extLst>
          </p:cNvPr>
          <p:cNvSpPr txBox="1"/>
          <p:nvPr/>
        </p:nvSpPr>
        <p:spPr>
          <a:xfrm>
            <a:off x="6296780" y="3332016"/>
            <a:ext cx="130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myFunc</a:t>
            </a:r>
            <a:endParaRPr lang="en-US" dirty="0"/>
          </a:p>
        </p:txBody>
      </p:sp>
      <p:graphicFrame>
        <p:nvGraphicFramePr>
          <p:cNvPr id="31" name="Table 9">
            <a:extLst>
              <a:ext uri="{FF2B5EF4-FFF2-40B4-BE49-F238E27FC236}">
                <a16:creationId xmlns:a16="http://schemas.microsoft.com/office/drawing/2014/main" id="{A28427FA-9EF9-F546-9630-18FAB4CDD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765767"/>
              </p:ext>
            </p:extLst>
          </p:nvPr>
        </p:nvGraphicFramePr>
        <p:xfrm>
          <a:off x="7771441" y="3226698"/>
          <a:ext cx="2346816" cy="790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2272">
                  <a:extLst>
                    <a:ext uri="{9D8B030D-6E8A-4147-A177-3AD203B41FA5}">
                      <a16:colId xmlns:a16="http://schemas.microsoft.com/office/drawing/2014/main" val="3711536656"/>
                    </a:ext>
                  </a:extLst>
                </a:gridCol>
                <a:gridCol w="782272">
                  <a:extLst>
                    <a:ext uri="{9D8B030D-6E8A-4147-A177-3AD203B41FA5}">
                      <a16:colId xmlns:a16="http://schemas.microsoft.com/office/drawing/2014/main" val="2872322585"/>
                    </a:ext>
                  </a:extLst>
                </a:gridCol>
                <a:gridCol w="782272">
                  <a:extLst>
                    <a:ext uri="{9D8B030D-6E8A-4147-A177-3AD203B41FA5}">
                      <a16:colId xmlns:a16="http://schemas.microsoft.com/office/drawing/2014/main" val="3403129171"/>
                    </a:ext>
                  </a:extLst>
                </a:gridCol>
              </a:tblGrid>
              <a:tr h="7902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459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056FB4B9-3D26-3D46-80B5-EC177030398C}"/>
              </a:ext>
            </a:extLst>
          </p:cNvPr>
          <p:cNvSpPr txBox="1"/>
          <p:nvPr/>
        </p:nvSpPr>
        <p:spPr>
          <a:xfrm>
            <a:off x="8330174" y="3223967"/>
            <a:ext cx="205793" cy="3077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76325D-AF05-794B-855B-EF93A4A51B9C}"/>
              </a:ext>
            </a:extLst>
          </p:cNvPr>
          <p:cNvSpPr txBox="1"/>
          <p:nvPr/>
        </p:nvSpPr>
        <p:spPr>
          <a:xfrm>
            <a:off x="9529492" y="3539741"/>
            <a:ext cx="39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B4E1F-5312-EA47-90B4-5B20769D31B1}"/>
              </a:ext>
            </a:extLst>
          </p:cNvPr>
          <p:cNvSpPr txBox="1"/>
          <p:nvPr/>
        </p:nvSpPr>
        <p:spPr>
          <a:xfrm>
            <a:off x="7969328" y="3539741"/>
            <a:ext cx="39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D04425-375F-4740-9258-0029C23F1E41}"/>
              </a:ext>
            </a:extLst>
          </p:cNvPr>
          <p:cNvSpPr txBox="1"/>
          <p:nvPr/>
        </p:nvSpPr>
        <p:spPr>
          <a:xfrm>
            <a:off x="8800517" y="3531744"/>
            <a:ext cx="24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CAA962-BC9C-C843-A384-92CEE57E1E61}"/>
              </a:ext>
            </a:extLst>
          </p:cNvPr>
          <p:cNvSpPr txBox="1"/>
          <p:nvPr/>
        </p:nvSpPr>
        <p:spPr>
          <a:xfrm>
            <a:off x="9125181" y="3227601"/>
            <a:ext cx="205793" cy="3077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C20E9A-DBD9-0D4F-9173-1B5BF1CF970D}"/>
              </a:ext>
            </a:extLst>
          </p:cNvPr>
          <p:cNvSpPr txBox="1"/>
          <p:nvPr/>
        </p:nvSpPr>
        <p:spPr>
          <a:xfrm>
            <a:off x="9908380" y="3243709"/>
            <a:ext cx="205793" cy="3077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3B0E37-165F-0D4C-8CD8-35FAD67D0BE9}"/>
              </a:ext>
            </a:extLst>
          </p:cNvPr>
          <p:cNvSpPr txBox="1"/>
          <p:nvPr/>
        </p:nvSpPr>
        <p:spPr>
          <a:xfrm>
            <a:off x="1748780" y="5046312"/>
            <a:ext cx="84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E5C07B"/>
                </a:solidFill>
                <a:effectLst/>
                <a:latin typeface="Menlo" panose="020B0609030804020204" pitchFamily="49" charset="0"/>
              </a:rPr>
              <a:t>console</a:t>
            </a:r>
            <a:r>
              <a:rPr lang="en-US" b="0" dirty="0" err="1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1" dirty="0" err="1">
                <a:solidFill>
                  <a:srgbClr val="61AFEF"/>
                </a:solidFill>
                <a:effectLst/>
                <a:latin typeface="Menlo" panose="020B0609030804020204" pitchFamily="49" charset="0"/>
              </a:rPr>
              <a:t>log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b="0" dirty="0">
                <a:solidFill>
                  <a:srgbClr val="E06C75"/>
                </a:solidFill>
                <a:effectLst/>
                <a:latin typeface="Menlo" panose="020B0609030804020204" pitchFamily="49" charset="0"/>
              </a:rPr>
              <a:t>myArr3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][</a:t>
            </a:r>
            <a:r>
              <a:rPr lang="en-US" b="0" dirty="0">
                <a:solidFill>
                  <a:srgbClr val="D19A6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b="0" dirty="0">
                <a:solidFill>
                  <a:srgbClr val="ABB2BF"/>
                </a:solidFill>
                <a:effectLst/>
                <a:latin typeface="Menlo" panose="020B0609030804020204" pitchFamily="49" charset="0"/>
              </a:rPr>
              <a:t>] )</a:t>
            </a:r>
          </a:p>
        </p:txBody>
      </p:sp>
    </p:spTree>
    <p:extLst>
      <p:ext uri="{BB962C8B-B14F-4D97-AF65-F5344CB8AC3E}">
        <p14:creationId xmlns:p14="http://schemas.microsoft.com/office/powerpoint/2010/main" val="382024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2" grpId="0" animBg="1"/>
      <p:bldP spid="39" grpId="0"/>
      <p:bldP spid="41" grpId="0"/>
      <p:bldP spid="42" grpId="0"/>
      <p:bldP spid="43" grpId="0" animBg="1"/>
      <p:bldP spid="44" grpId="0" animBg="1"/>
      <p:bldP spid="4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A00BF2-3209-F24F-BCE8-E65CB590AD72}"/>
              </a:ext>
            </a:extLst>
          </p:cNvPr>
          <p:cNvSpPr txBox="1"/>
          <p:nvPr/>
        </p:nvSpPr>
        <p:spPr>
          <a:xfrm>
            <a:off x="3098811" y="2529691"/>
            <a:ext cx="599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Method </a:t>
            </a:r>
            <a:r>
              <a:rPr lang="en-US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dalam</a:t>
            </a:r>
            <a:endParaRPr lang="en-ID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C9286B-7EA1-9A48-8041-30C892445ECB}"/>
              </a:ext>
            </a:extLst>
          </p:cNvPr>
          <p:cNvSpPr txBox="1"/>
          <p:nvPr/>
        </p:nvSpPr>
        <p:spPr>
          <a:xfrm>
            <a:off x="3098811" y="3450628"/>
            <a:ext cx="5994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ARRAY</a:t>
            </a:r>
            <a:endParaRPr lang="en-ID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7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15746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D1B59F-A1BC-494C-B260-E1780B906522}"/>
              </a:ext>
            </a:extLst>
          </p:cNvPr>
          <p:cNvGrpSpPr/>
          <p:nvPr/>
        </p:nvGrpSpPr>
        <p:grpSpPr>
          <a:xfrm>
            <a:off x="-211015" y="1145342"/>
            <a:ext cx="5708566" cy="596706"/>
            <a:chOff x="-211015" y="1187546"/>
            <a:chExt cx="6091553" cy="5967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F8F2A4-62A4-43EE-8446-54D00811C1D2}"/>
                </a:ext>
              </a:extLst>
            </p:cNvPr>
            <p:cNvGrpSpPr/>
            <p:nvPr/>
          </p:nvGrpSpPr>
          <p:grpSpPr>
            <a:xfrm>
              <a:off x="-211015" y="1187546"/>
              <a:ext cx="6091553" cy="596706"/>
              <a:chOff x="-211015" y="1187546"/>
              <a:chExt cx="6091553" cy="59670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44C5D8-026C-457F-BE96-09B544B4BB4C}"/>
                  </a:ext>
                </a:extLst>
              </p:cNvPr>
              <p:cNvSpPr/>
              <p:nvPr/>
            </p:nvSpPr>
            <p:spPr>
              <a:xfrm>
                <a:off x="-211015" y="1187546"/>
                <a:ext cx="6091553" cy="44430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BA23E7-53B2-4C38-B5E8-09CD15DCDD70}"/>
                  </a:ext>
                </a:extLst>
              </p:cNvPr>
              <p:cNvSpPr/>
              <p:nvPr/>
            </p:nvSpPr>
            <p:spPr>
              <a:xfrm>
                <a:off x="0" y="1339946"/>
                <a:ext cx="5740202" cy="444306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ADC14F-BA6B-4113-BFC5-3D9B84EC40A1}"/>
                </a:ext>
              </a:extLst>
            </p:cNvPr>
            <p:cNvSpPr txBox="1"/>
            <p:nvPr/>
          </p:nvSpPr>
          <p:spPr>
            <a:xfrm>
              <a:off x="368689" y="1306821"/>
              <a:ext cx="53715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METHOD pada ARRAY</a:t>
              </a:r>
              <a:endParaRPr lang="en-ID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7A1240-B76E-F342-9CAB-741069F46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3047"/>
            <a:ext cx="10515600" cy="6916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Join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EFFC73-BD25-9D4A-ABEE-0341993D3277}"/>
              </a:ext>
            </a:extLst>
          </p:cNvPr>
          <p:cNvSpPr txBox="1">
            <a:spLocks/>
          </p:cNvSpPr>
          <p:nvPr/>
        </p:nvSpPr>
        <p:spPr>
          <a:xfrm>
            <a:off x="838200" y="2704400"/>
            <a:ext cx="10515600" cy="691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Push &amp; Poop</a:t>
            </a:r>
            <a:endParaRPr lang="en-ID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EED75FC-53A4-C64A-920D-4F48DABE914F}"/>
              </a:ext>
            </a:extLst>
          </p:cNvPr>
          <p:cNvSpPr txBox="1">
            <a:spLocks/>
          </p:cNvSpPr>
          <p:nvPr/>
        </p:nvSpPr>
        <p:spPr>
          <a:xfrm>
            <a:off x="838200" y="3236467"/>
            <a:ext cx="10515600" cy="390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Shift &amp; Unshift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Splice &amp; Slice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5B1A9F1-579F-0148-A7BB-684D35C92284}"/>
              </a:ext>
            </a:extLst>
          </p:cNvPr>
          <p:cNvSpPr txBox="1">
            <a:spLocks/>
          </p:cNvSpPr>
          <p:nvPr/>
        </p:nvSpPr>
        <p:spPr>
          <a:xfrm>
            <a:off x="6096000" y="2163047"/>
            <a:ext cx="10515600" cy="390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forEach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&amp; map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Sort</a:t>
            </a:r>
          </a:p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Filter &amp; Find</a:t>
            </a:r>
          </a:p>
        </p:txBody>
      </p:sp>
    </p:spTree>
    <p:extLst>
      <p:ext uri="{BB962C8B-B14F-4D97-AF65-F5344CB8AC3E}">
        <p14:creationId xmlns:p14="http://schemas.microsoft.com/office/powerpoint/2010/main" val="33763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  <p:bldP spid="15" grpId="0" build="p"/>
      <p:bldP spid="10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27947</TotalTime>
  <Words>3573</Words>
  <Application>Microsoft Macintosh PowerPoint</Application>
  <PresentationFormat>Widescreen</PresentationFormat>
  <Paragraphs>1001</Paragraphs>
  <Slides>203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203</vt:i4>
      </vt:variant>
    </vt:vector>
  </HeadingPairs>
  <TitlesOfParts>
    <vt:vector size="217" baseType="lpstr">
      <vt:lpstr>Agency FB</vt:lpstr>
      <vt:lpstr>Aharoni</vt:lpstr>
      <vt:lpstr>Arial</vt:lpstr>
      <vt:lpstr>Arial Black</vt:lpstr>
      <vt:lpstr>Arial Narrow</vt:lpstr>
      <vt:lpstr>Arial Rounded MT Bold</vt:lpstr>
      <vt:lpstr>Avenir Book</vt:lpstr>
      <vt:lpstr>Avenir Next LT Pro</vt:lpstr>
      <vt:lpstr>Calibri</vt:lpstr>
      <vt:lpstr>Calibri Light</vt:lpstr>
      <vt:lpstr>Candara</vt:lpstr>
      <vt:lpstr>Century Gothic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TEGUH AGUNG PRABOWO Software Engineer at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Agung Prabowo</dc:creator>
  <cp:lastModifiedBy>Teguh Agung Prabowo</cp:lastModifiedBy>
  <cp:revision>27</cp:revision>
  <cp:lastPrinted>2022-05-28T05:18:29Z</cp:lastPrinted>
  <dcterms:created xsi:type="dcterms:W3CDTF">2022-04-10T03:03:36Z</dcterms:created>
  <dcterms:modified xsi:type="dcterms:W3CDTF">2022-12-17T02:40:42Z</dcterms:modified>
</cp:coreProperties>
</file>